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0"/>
  </p:notesMasterIdLst>
  <p:handoutMasterIdLst>
    <p:handoutMasterId r:id="rId21"/>
  </p:handoutMasterIdLst>
  <p:sldIdLst>
    <p:sldId id="256" r:id="rId5"/>
    <p:sldId id="277" r:id="rId6"/>
    <p:sldId id="258" r:id="rId7"/>
    <p:sldId id="263" r:id="rId8"/>
    <p:sldId id="290" r:id="rId9"/>
    <p:sldId id="264" r:id="rId10"/>
    <p:sldId id="291" r:id="rId11"/>
    <p:sldId id="268" r:id="rId12"/>
    <p:sldId id="267" r:id="rId13"/>
    <p:sldId id="286" r:id="rId14"/>
    <p:sldId id="262" r:id="rId15"/>
    <p:sldId id="292" r:id="rId16"/>
    <p:sldId id="279" r:id="rId17"/>
    <p:sldId id="260" r:id="rId18"/>
    <p:sldId id="276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92" userDrawn="1">
          <p15:clr>
            <a:srgbClr val="A4A3A4"/>
          </p15:clr>
        </p15:guide>
        <p15:guide id="2" pos="3144" userDrawn="1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C4B1156A-380E-4F78-BDF5-A606A8083BF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3204" autoAdjust="0"/>
  </p:normalViewPr>
  <p:slideViewPr>
    <p:cSldViewPr snapToGrid="0">
      <p:cViewPr varScale="1">
        <p:scale>
          <a:sx n="62" d="100"/>
          <a:sy n="62" d="100"/>
        </p:scale>
        <p:origin x="828" y="52"/>
      </p:cViewPr>
      <p:guideLst>
        <p:guide orient="horz" pos="792"/>
        <p:guide pos="3144"/>
        <p:guide orient="horz" pos="960"/>
      </p:guideLst>
    </p:cSldViewPr>
  </p:slideViewPr>
  <p:outlineViewPr>
    <p:cViewPr>
      <p:scale>
        <a:sx n="33" d="100"/>
        <a:sy n="33" d="100"/>
      </p:scale>
      <p:origin x="0" y="-1194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58" d="100"/>
          <a:sy n="58" d="100"/>
        </p:scale>
        <p:origin x="3240" y="5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commentAuthors" Target="commentAuthors.xml"/><Relationship Id="rId27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AE72A9-67A2-4FB1-BBF6-740F2C2EAA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7B748C-466C-45D8-970C-D4FB4FE80CD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8ABBF3-49A8-4B3F-9773-22E67695BB12}" type="datetimeFigureOut">
              <a:rPr lang="en-US" smtClean="0"/>
              <a:t>7/15/2024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A8C23F-271A-4B7C-87EC-108046165C7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E7ABF6-4152-4126-AC20-23B44A3111A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EB6193-5AA7-489B-8575-00593FC261D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4054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jpg>
</file>

<file path=ppt/media/image28.jp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4AAC2B-A50D-4386-849A-6B59FB991B4C}" type="datetimeFigureOut">
              <a:rPr lang="en-US" smtClean="0"/>
              <a:t>7/15/2024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895658-EA1F-4910-80AB-4DA76E16747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73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8643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0324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82914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04013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1253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7167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4396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26134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5605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0340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02262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96670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63330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10" Type="http://schemas.openxmlformats.org/officeDocument/2006/relationships/image" Target="../media/image5.png"/><Relationship Id="rId4" Type="http://schemas.openxmlformats.org/officeDocument/2006/relationships/image" Target="../media/image14.png"/><Relationship Id="rId9" Type="http://schemas.openxmlformats.org/officeDocument/2006/relationships/image" Target="../media/image2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7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3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9AF4D7D-42EC-4F30-296A-81B05C4E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714772" y="677918"/>
            <a:ext cx="6856292" cy="3590596"/>
          </a:xfrm>
        </p:spPr>
        <p:txBody>
          <a:bodyPr anchor="ctr"/>
          <a:lstStyle>
            <a:lvl1pPr algn="l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703921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896112"/>
            <a:ext cx="10668000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0FC509-0D49-9500-59C9-DAE0A699FB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2000" y="2417197"/>
            <a:ext cx="4278313" cy="3737541"/>
          </a:xfrm>
        </p:spPr>
        <p:txBody>
          <a:bodyPr vert="horz" lIns="91440" tIns="45720" rIns="91440" bIns="45720" rtlCol="0"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lang="en-US" sz="1800" smtClean="0"/>
            </a:lvl1pPr>
            <a:lvl2pPr>
              <a:spcBef>
                <a:spcPts val="0"/>
              </a:spcBef>
              <a:spcAft>
                <a:spcPts val="1200"/>
              </a:spcAft>
              <a:defRPr lang="en-US" sz="1800" smtClean="0"/>
            </a:lvl2pPr>
            <a:lvl3pPr>
              <a:spcBef>
                <a:spcPts val="0"/>
              </a:spcBef>
              <a:spcAft>
                <a:spcPts val="1200"/>
              </a:spcAft>
              <a:defRPr lang="en-US" sz="1800" smtClean="0"/>
            </a:lvl3pPr>
            <a:lvl4pPr>
              <a:spcBef>
                <a:spcPts val="0"/>
              </a:spcBef>
              <a:spcAft>
                <a:spcPts val="1200"/>
              </a:spcAft>
              <a:defRPr lang="en-US" sz="1800" smtClean="0"/>
            </a:lvl4pPr>
            <a:lvl5pPr>
              <a:spcBef>
                <a:spcPts val="0"/>
              </a:spcBef>
              <a:spcAft>
                <a:spcPts val="1200"/>
              </a:spcAft>
              <a:defRPr lang="en-US" sz="1800"/>
            </a:lvl5pPr>
          </a:lstStyle>
          <a:p>
            <a:pPr lvl="0"/>
            <a:r>
              <a:rPr lang="en-US" dirty="0"/>
              <a:t>Click to add text </a:t>
            </a:r>
          </a:p>
          <a:p>
            <a:pPr marL="685800" lvl="1" indent="-228600"/>
            <a:r>
              <a:rPr lang="en-US" dirty="0"/>
              <a:t>Second level</a:t>
            </a:r>
          </a:p>
          <a:p>
            <a:pPr marL="1143000" lvl="2" indent="-228600"/>
            <a:r>
              <a:rPr lang="en-US" dirty="0"/>
              <a:t>Third level</a:t>
            </a:r>
          </a:p>
          <a:p>
            <a:pPr marL="1600200" lvl="3" indent="-228600"/>
            <a:r>
              <a:rPr lang="en-US" dirty="0"/>
              <a:t>Fourth level</a:t>
            </a:r>
          </a:p>
          <a:p>
            <a:pPr marL="2057400" lvl="4" indent="-228600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7113F543-A373-5951-EBF3-7E283EE52F0B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5241471" y="2417763"/>
            <a:ext cx="6188529" cy="37369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D4C80AE-01F3-AAB6-99EF-DB1B5934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C0241B24-8629-6BC2-C72F-A156F0624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7FBBF9-1C14-3371-F0AC-507FFCAB3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890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52574" y="896111"/>
            <a:ext cx="9866540" cy="1358140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9F1898E-3E74-4E43-A202-1A664022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014984" cy="6858000"/>
            <a:chOff x="0" y="0"/>
            <a:chExt cx="1014984" cy="6858000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814776F7-F8A5-4235-8C8D-17F0E4F45B03}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F301899-34C1-47B4-B5CD-F77BA341C0F9}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66E9363-03B7-439D-8B5E-0665E48F046E}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432F5F5-1688-44BD-B071-A62C04824FB8}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89FF8F5-F7B8-46B0-BB03-FE972A6832E7}"/>
                </a:ext>
              </a:extLst>
            </p:cNvPr>
            <p:cNvSpPr/>
            <p:nvPr userDrawn="1"/>
          </p:nvSpPr>
          <p:spPr>
            <a:xfrm rot="10800000">
              <a:off x="100582" y="2936725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48" name="Graphic 47">
              <a:extLst>
                <a:ext uri="{FF2B5EF4-FFF2-40B4-BE49-F238E27FC236}">
                  <a16:creationId xmlns:a16="http://schemas.microsoft.com/office/drawing/2014/main" id="{31EB8EE7-3843-4CA8-879D-5D985DAA0D1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57200" y="5416459"/>
              <a:ext cx="1828800" cy="914400"/>
            </a:xfrm>
            <a:prstGeom prst="rect">
              <a:avLst/>
            </a:prstGeom>
          </p:spPr>
        </p:pic>
        <p:pic>
          <p:nvPicPr>
            <p:cNvPr id="50" name="Graphic 49">
              <a:extLst>
                <a:ext uri="{FF2B5EF4-FFF2-40B4-BE49-F238E27FC236}">
                  <a16:creationId xmlns:a16="http://schemas.microsoft.com/office/drawing/2014/main" id="{5FF0EEFD-0038-4A2F-AD3B-01A98EFF5C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63329"/>
              <a:ext cx="1828800" cy="914400"/>
            </a:xfrm>
            <a:prstGeom prst="rect">
              <a:avLst/>
            </a:prstGeom>
          </p:spPr>
        </p:pic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50232-76AA-C9E3-F846-8DB1B44E5AF3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1552575" y="2481940"/>
            <a:ext cx="6477952" cy="363583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2pPr>
            <a:lvl3pPr marL="9144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3pPr>
            <a:lvl4pPr marL="13716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4pPr>
            <a:lvl5pPr marL="18288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37A04978-5D2C-BBF1-9C05-C5271761901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2723" y="2481940"/>
            <a:ext cx="3046391" cy="3759200"/>
          </a:xfrm>
        </p:spPr>
        <p:txBody>
          <a:bodyPr>
            <a:normAutofit/>
          </a:bodyPr>
          <a:lstStyle>
            <a:lvl1pPr marL="342900" indent="-342900">
              <a:spcAft>
                <a:spcPts val="600"/>
              </a:spcAft>
              <a:buFont typeface="+mj-lt"/>
              <a:buAutoNum type="arabicPeriod"/>
              <a:defRPr sz="1800">
                <a:solidFill>
                  <a:schemeClr val="bg1"/>
                </a:solidFill>
              </a:defRPr>
            </a:lvl1pPr>
            <a:lvl2pPr marL="800100" indent="-342900">
              <a:spcAft>
                <a:spcPts val="600"/>
              </a:spcAft>
              <a:buFont typeface="+mj-lt"/>
              <a:buAutoNum type="alphaLcPeriod"/>
              <a:defRPr sz="1800">
                <a:solidFill>
                  <a:schemeClr val="bg1"/>
                </a:solidFill>
              </a:defRPr>
            </a:lvl2pPr>
            <a:lvl3pPr marL="1257300" indent="-342900">
              <a:spcAft>
                <a:spcPts val="600"/>
              </a:spcAft>
              <a:buFont typeface="+mj-lt"/>
              <a:buAutoNum type="arabicParenR"/>
              <a:defRPr sz="1800">
                <a:solidFill>
                  <a:schemeClr val="bg1"/>
                </a:solidFill>
              </a:defRPr>
            </a:lvl3pPr>
            <a:lvl4pPr marL="1714500" indent="-342900">
              <a:spcAft>
                <a:spcPts val="600"/>
              </a:spcAft>
              <a:buFont typeface="+mj-lt"/>
              <a:buAutoNum type="alphaLcParenR"/>
              <a:defRPr sz="1800">
                <a:solidFill>
                  <a:schemeClr val="bg1"/>
                </a:solidFill>
              </a:defRPr>
            </a:lvl4pPr>
            <a:lvl5pPr marL="2171700" indent="-342900">
              <a:spcAft>
                <a:spcPts val="600"/>
              </a:spcAft>
              <a:buFont typeface="+mj-lt"/>
              <a:buAutoNum type="romanLcPeriod"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3" name="Date Placeholder 3">
            <a:extLst>
              <a:ext uri="{FF2B5EF4-FFF2-40B4-BE49-F238E27FC236}">
                <a16:creationId xmlns:a16="http://schemas.microsoft.com/office/drawing/2014/main" id="{41C57AEB-9E33-4F77-9F58-DB0D1B9787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54480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4" name="Footer Placeholder 4">
            <a:extLst>
              <a:ext uri="{FF2B5EF4-FFF2-40B4-BE49-F238E27FC236}">
                <a16:creationId xmlns:a16="http://schemas.microsoft.com/office/drawing/2014/main" id="{182F895D-C48A-41AA-9DE6-43A17B7E0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452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5" name="Slide Number Placeholder 5">
            <a:extLst>
              <a:ext uri="{FF2B5EF4-FFF2-40B4-BE49-F238E27FC236}">
                <a16:creationId xmlns:a16="http://schemas.microsoft.com/office/drawing/2014/main" id="{4C15BF58-30D9-4A0E-8506-1CD777B0F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3688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4155" y="896112"/>
            <a:ext cx="10665845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E06194BC-6453-CA18-2623-B07F3A5D4E92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762000" y="2417763"/>
            <a:ext cx="10665845" cy="3678235"/>
          </a:xfrm>
        </p:spPr>
        <p:txBody>
          <a:bodyPr/>
          <a:lstStyle>
            <a:lvl1pPr>
              <a:defRPr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icon to insert table</a:t>
            </a:r>
          </a:p>
          <a:p>
            <a:endParaRPr lang="en-US" dirty="0"/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3A465A0-88AA-B50B-92D8-3A54928329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195F626-7C08-9907-6A85-922BE6AA0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AD34A-4F3F-C89B-BBBC-E7740F414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7480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nten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11C2927-0A13-DC57-A83B-B8DB787A4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00245" y="544285"/>
            <a:ext cx="5528217" cy="2685383"/>
          </a:xfrm>
        </p:spPr>
        <p:txBody>
          <a:bodyPr anchor="b">
            <a:normAutofit/>
          </a:bodyPr>
          <a:lstStyle>
            <a:lvl1pPr algn="l">
              <a:defRPr sz="44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896340" y="3423773"/>
            <a:ext cx="5528217" cy="2029969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8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rgbClr val="90C225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7/15/2024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287594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33950" y="429461"/>
            <a:ext cx="6343650" cy="2668463"/>
          </a:xfrm>
        </p:spPr>
        <p:txBody>
          <a:bodyPr anchor="b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183B974-C7F1-5026-EC6E-647371B64BB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938712" y="3299953"/>
            <a:ext cx="6338888" cy="266846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64914EB-20DD-97B4-8FF9-94D739D21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9867" y="-7753"/>
            <a:ext cx="4187536" cy="6865753"/>
            <a:chOff x="-9867" y="-7753"/>
            <a:chExt cx="4187536" cy="6865753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0407AED1-9974-465A-BC9C-530E270105DE}"/>
                </a:ext>
              </a:extLst>
            </p:cNvPr>
            <p:cNvSpPr/>
            <p:nvPr userDrawn="1"/>
          </p:nvSpPr>
          <p:spPr>
            <a:xfrm flipH="1">
              <a:off x="0" y="2021358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08ADBC6-C9BE-4302-A86A-4AC842874C24}"/>
                </a:ext>
              </a:extLst>
            </p:cNvPr>
            <p:cNvSpPr/>
            <p:nvPr userDrawn="1"/>
          </p:nvSpPr>
          <p:spPr>
            <a:xfrm>
              <a:off x="2029604" y="2031653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2B04AFC-F339-4DFB-AA44-D68317065E02}"/>
                </a:ext>
              </a:extLst>
            </p:cNvPr>
            <p:cNvSpPr/>
            <p:nvPr userDrawn="1"/>
          </p:nvSpPr>
          <p:spPr>
            <a:xfrm>
              <a:off x="2028253" y="4052815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0" name="Picture 19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E88B2398-8473-499F-836C-F3AF518F5BB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3015" y="5086646"/>
              <a:ext cx="2019299" cy="999451"/>
            </a:xfrm>
            <a:prstGeom prst="rect">
              <a:avLst/>
            </a:prstGeom>
          </p:spPr>
        </p:pic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1BC9BFE-80C0-4DA9-92DB-070C41E412B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0800000">
              <a:off x="-9867" y="-1076"/>
              <a:ext cx="2029968" cy="2029968"/>
            </a:xfrm>
            <a:prstGeom prst="rect">
              <a:avLst/>
            </a:prstGeom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522571C-09D3-4F39-B963-76F80D9973F1}"/>
                </a:ext>
              </a:extLst>
            </p:cNvPr>
            <p:cNvSpPr/>
            <p:nvPr userDrawn="1"/>
          </p:nvSpPr>
          <p:spPr>
            <a:xfrm>
              <a:off x="2029968" y="6045049"/>
              <a:ext cx="2029968" cy="81295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0268D7D-D5FB-492C-8D00-3E866534BD42}"/>
                </a:ext>
              </a:extLst>
            </p:cNvPr>
            <p:cNvSpPr/>
            <p:nvPr userDrawn="1"/>
          </p:nvSpPr>
          <p:spPr>
            <a:xfrm flipH="1">
              <a:off x="0" y="4828032"/>
              <a:ext cx="2032942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54BCEF24-C76B-44E5-A457-E55658E8EB8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2860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18216784-417D-44A8-8CF1-C0CAF410EB9B}"/>
                </a:ext>
              </a:extLst>
            </p:cNvPr>
            <p:cNvGrpSpPr/>
            <p:nvPr userDrawn="1"/>
          </p:nvGrpSpPr>
          <p:grpSpPr>
            <a:xfrm>
              <a:off x="100242" y="2099803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FFF90BA2-E949-4FDF-A88E-B68F607E3205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41F18930-2C24-4BA6-A1EB-BF1644EE8558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D5953E65-C24C-4C83-86BB-E4A6D2532F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0B9DA7A8-A66E-4E0E-92DF-B3FF112EBB70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94E74739-1964-4A3C-B2E5-28FEF5EF8E49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E31C22DC-76BD-4E83-8A1A-B7AE70B2E8FE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F63C700C-5749-4BA1-8128-78559312E825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EC81C305-3A69-4634-8A07-56F8272122AF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A14AAEDA-8F87-420D-A6BD-FF115C08EB7A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A1FA4EA0-701D-49A3-8962-1BD0CE6E9C0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E362A8AA-1110-4C1C-9922-60F7D43E82B0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BC8B72EE-335A-4030-B500-7E6FB4D24F18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10167348-D9AA-4440-8569-849A6B0F2C2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A5616AB2-7A83-42C0-883C-FFA27D5468C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6A9CA073-4F0B-4787-B46D-7886261E945E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9AF901A3-1EC5-458F-A653-74CCEAE9A13D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4D5E35A9-4BB5-48F3-AE34-E1BDD3343EB1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A9A549D5-A823-49C4-8C36-D074E6E039B9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6A767C47-7246-4B50-8E78-82766365754A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0AEE1DDC-07C3-4204-A3B1-BB7C77C0622B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15DA288D-BE35-46E8-AA86-9F28D8504DAB}"/>
                </a:ext>
              </a:extLst>
            </p:cNvPr>
            <p:cNvSpPr/>
            <p:nvPr userDrawn="1"/>
          </p:nvSpPr>
          <p:spPr>
            <a:xfrm>
              <a:off x="0" y="4043197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2557B54-30A3-4192-9D51-EE28AF522DE9}"/>
                </a:ext>
              </a:extLst>
            </p:cNvPr>
            <p:cNvSpPr/>
            <p:nvPr userDrawn="1"/>
          </p:nvSpPr>
          <p:spPr>
            <a:xfrm>
              <a:off x="0" y="2021358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2208FD0E-034D-4DF3-85D7-F0EBE2775B5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632" y="-7753"/>
              <a:ext cx="4052352" cy="4040860"/>
            </a:xfrm>
            <a:prstGeom prst="line">
              <a:avLst/>
            </a:prstGeom>
            <a:ln w="508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E20239FE-47D0-4B4F-8440-F859F368C141}"/>
                </a:ext>
              </a:extLst>
            </p:cNvPr>
            <p:cNvSpPr/>
            <p:nvPr userDrawn="1"/>
          </p:nvSpPr>
          <p:spPr>
            <a:xfrm>
              <a:off x="3903349" y="3869829"/>
              <a:ext cx="274320" cy="2743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8925BB7-B630-981C-964B-37A5DCBEA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6165" y="635508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B4D24B0-E841-7B76-D133-06ABBAB6B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7357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7D011F5-A799-BEAA-9160-5743D58B45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33694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399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660358"/>
            <a:ext cx="6594768" cy="5537284"/>
          </a:xfrm>
        </p:spPr>
        <p:txBody>
          <a:bodyPr anchor="ctr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rot="10800000">
            <a:off x="1" y="761322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1EA6F58-FA46-C921-5758-59234B148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4069439" cy="4828833"/>
            <a:chOff x="0" y="0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>
              <a:spLocks/>
            </p:cNvSpPr>
            <p:nvPr userDrawn="1"/>
          </p:nvSpPr>
          <p:spPr>
            <a:xfrm rot="10800000" flipH="1">
              <a:off x="2026630" y="77643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 rot="10800000">
              <a:off x="0" y="76613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 rot="10800000">
              <a:off x="1351" y="0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039471" y="2798865"/>
              <a:ext cx="2029968" cy="2029968"/>
            </a:xfrm>
            <a:prstGeom prst="rect">
              <a:avLst/>
            </a:prstGeom>
          </p:spPr>
        </p:pic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 rot="10800000">
              <a:off x="2029604" y="0"/>
              <a:ext cx="2029968" cy="7845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Picture 10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CD1CD1B2-7EBC-96B6-A02D-7972C27874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2035948" y="788197"/>
              <a:ext cx="2019299" cy="9994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069663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 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544285"/>
            <a:ext cx="6594768" cy="3445329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29789" y="4130045"/>
            <a:ext cx="6594768" cy="1951523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2A24CB0-5164-75CE-ED27-EF876C19C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2029167"/>
            <a:ext cx="4069439" cy="4828833"/>
            <a:chOff x="0" y="2029167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/>
            <p:nvPr userDrawn="1"/>
          </p:nvSpPr>
          <p:spPr>
            <a:xfrm flipH="1">
              <a:off x="9867" y="405160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>
              <a:off x="2039471" y="406189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>
              <a:off x="2038120" y="6083058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0" y="2029167"/>
              <a:ext cx="2029968" cy="2029968"/>
            </a:xfrm>
            <a:prstGeom prst="rect">
              <a:avLst/>
            </a:prstGeom>
          </p:spPr>
        </p:pic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227BDAED-0D36-04AE-1A0C-E36977943C38}"/>
                </a:ext>
              </a:extLst>
            </p:cNvPr>
            <p:cNvGrpSpPr/>
            <p:nvPr userDrawn="1"/>
          </p:nvGrpSpPr>
          <p:grpSpPr>
            <a:xfrm>
              <a:off x="110109" y="4130046"/>
              <a:ext cx="1920240" cy="1920240"/>
              <a:chOff x="5361924" y="7472790"/>
              <a:chExt cx="1828800" cy="1828800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DCF3798F-8E8C-7928-8347-8BC5B07B29F9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A488BF7D-B7D9-249A-4EC2-8A1F6311D1BD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C68EE8A4-53F3-EAAD-F43C-1F73C11BCE4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31" name="Group 30">
                      <a:extLst>
                        <a:ext uri="{FF2B5EF4-FFF2-40B4-BE49-F238E27FC236}">
                          <a16:creationId xmlns:a16="http://schemas.microsoft.com/office/drawing/2014/main" id="{806ABFB8-B814-19D4-3D47-A20F5AE8785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33" name="Group 32">
                        <a:extLst>
                          <a:ext uri="{FF2B5EF4-FFF2-40B4-BE49-F238E27FC236}">
                            <a16:creationId xmlns:a16="http://schemas.microsoft.com/office/drawing/2014/main" id="{992340A8-8A61-1791-D56D-37F56A662FE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35" name="Group 34">
                          <a:extLst>
                            <a:ext uri="{FF2B5EF4-FFF2-40B4-BE49-F238E27FC236}">
                              <a16:creationId xmlns:a16="http://schemas.microsoft.com/office/drawing/2014/main" id="{CD482B6F-4CF8-CEB3-7478-EB1A76DCF567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37" name="Group 36">
                            <a:extLst>
                              <a:ext uri="{FF2B5EF4-FFF2-40B4-BE49-F238E27FC236}">
                                <a16:creationId xmlns:a16="http://schemas.microsoft.com/office/drawing/2014/main" id="{48DB94FE-59B9-2EAD-D619-84D732CEACD3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39" name="Oval 38">
                              <a:extLst>
                                <a:ext uri="{FF2B5EF4-FFF2-40B4-BE49-F238E27FC236}">
                                  <a16:creationId xmlns:a16="http://schemas.microsoft.com/office/drawing/2014/main" id="{E9EB6EED-2663-2442-C484-EF27395DCEB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40" name="Oval 39">
                              <a:extLst>
                                <a:ext uri="{FF2B5EF4-FFF2-40B4-BE49-F238E27FC236}">
                                  <a16:creationId xmlns:a16="http://schemas.microsoft.com/office/drawing/2014/main" id="{E5978766-DE51-5FF5-41BE-B1007C37165E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38" name="Oval 37">
                            <a:extLst>
                              <a:ext uri="{FF2B5EF4-FFF2-40B4-BE49-F238E27FC236}">
                                <a16:creationId xmlns:a16="http://schemas.microsoft.com/office/drawing/2014/main" id="{749B68DA-C119-6301-085A-2E7F3F7E3CB1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36" name="Oval 35">
                          <a:extLst>
                            <a:ext uri="{FF2B5EF4-FFF2-40B4-BE49-F238E27FC236}">
                              <a16:creationId xmlns:a16="http://schemas.microsoft.com/office/drawing/2014/main" id="{D753957E-F4A5-E4CA-B8B3-F6AE73F159F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34" name="Oval 33">
                        <a:extLst>
                          <a:ext uri="{FF2B5EF4-FFF2-40B4-BE49-F238E27FC236}">
                            <a16:creationId xmlns:a16="http://schemas.microsoft.com/office/drawing/2014/main" id="{3C4F46AE-42C2-9E3D-D294-F9297389D110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32" name="Oval 31">
                      <a:extLst>
                        <a:ext uri="{FF2B5EF4-FFF2-40B4-BE49-F238E27FC236}">
                          <a16:creationId xmlns:a16="http://schemas.microsoft.com/office/drawing/2014/main" id="{42376F25-4466-0F15-CD2F-B821AC9CCE5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30" name="Oval 29">
                    <a:extLst>
                      <a:ext uri="{FF2B5EF4-FFF2-40B4-BE49-F238E27FC236}">
                        <a16:creationId xmlns:a16="http://schemas.microsoft.com/office/drawing/2014/main" id="{BBC988D2-4FFC-612A-DD91-A41B6194EF6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24" name="Oval 23">
                  <a:extLst>
                    <a:ext uri="{FF2B5EF4-FFF2-40B4-BE49-F238E27FC236}">
                      <a16:creationId xmlns:a16="http://schemas.microsoft.com/office/drawing/2014/main" id="{53690E8A-1D3D-3D5D-932E-D2A2CFE5BDAB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5" name="Oval 24">
                  <a:extLst>
                    <a:ext uri="{FF2B5EF4-FFF2-40B4-BE49-F238E27FC236}">
                      <a16:creationId xmlns:a16="http://schemas.microsoft.com/office/drawing/2014/main" id="{1AE08D7C-4190-C00C-19F0-BEC1F608B97A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7B3E9873-3672-0001-60F1-6068B67A6DF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4CD85BCE-3B9E-234C-4D1D-EC1A6A57D298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5CC66A2F-CBBE-220E-5ECB-528B8EE34F83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B7B0A7FC-B497-31A6-1F93-414F96AF4C4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>
              <a:off x="9867" y="6073440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CCEA94B-F499-5FCA-D063-7FD71F10F95B}"/>
                </a:ext>
              </a:extLst>
            </p:cNvPr>
            <p:cNvSpPr/>
            <p:nvPr userDrawn="1"/>
          </p:nvSpPr>
          <p:spPr>
            <a:xfrm>
              <a:off x="9867" y="405160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172356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1" y="896112"/>
            <a:ext cx="6589150" cy="1988706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8EF03D4-C3B7-918C-FF43-0A9C106AC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127476" y="-9144"/>
            <a:ext cx="4069095" cy="6867144"/>
            <a:chOff x="8127476" y="-9144"/>
            <a:chExt cx="4069095" cy="6867144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FADCD25-4CC2-4A9A-B033-132F3DA6D2F5}"/>
                </a:ext>
              </a:extLst>
            </p:cNvPr>
            <p:cNvSpPr/>
            <p:nvPr userDrawn="1"/>
          </p:nvSpPr>
          <p:spPr>
            <a:xfrm>
              <a:off x="10162032" y="2014436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23">
              <a:extLst>
                <a:ext uri="{FF2B5EF4-FFF2-40B4-BE49-F238E27FC236}">
                  <a16:creationId xmlns:a16="http://schemas.microsoft.com/office/drawing/2014/main" id="{D2F68DA8-1D58-42B0-A2C9-046E92884BC1}"/>
                </a:ext>
              </a:extLst>
            </p:cNvPr>
            <p:cNvSpPr/>
            <p:nvPr userDrawn="1"/>
          </p:nvSpPr>
          <p:spPr>
            <a:xfrm rot="5400000">
              <a:off x="10160492" y="2024569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DB232A4-4F4E-48E9-9E61-BE51F716635C}"/>
                </a:ext>
              </a:extLst>
            </p:cNvPr>
            <p:cNvSpPr/>
            <p:nvPr userDrawn="1"/>
          </p:nvSpPr>
          <p:spPr>
            <a:xfrm>
              <a:off x="10162032" y="0"/>
              <a:ext cx="2029968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4CB66576-218C-4236-B125-DD7B03A7848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10162032" y="0"/>
              <a:ext cx="2029968" cy="2029968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557D1F3-8C55-47FE-B39A-86D30F8FFEA1}"/>
                </a:ext>
              </a:extLst>
            </p:cNvPr>
            <p:cNvSpPr/>
            <p:nvPr userDrawn="1"/>
          </p:nvSpPr>
          <p:spPr>
            <a:xfrm>
              <a:off x="8139364" y="-7084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4EB6F2E-2621-4EB5-A04D-906FD08CED87}"/>
                </a:ext>
              </a:extLst>
            </p:cNvPr>
            <p:cNvSpPr/>
            <p:nvPr userDrawn="1"/>
          </p:nvSpPr>
          <p:spPr>
            <a:xfrm flipH="1">
              <a:off x="8127476" y="4807776"/>
              <a:ext cx="2032942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CC28908-2548-441C-BE9D-8728E1FC84C0}"/>
                </a:ext>
              </a:extLst>
            </p:cNvPr>
            <p:cNvSpPr/>
            <p:nvPr userDrawn="1"/>
          </p:nvSpPr>
          <p:spPr>
            <a:xfrm>
              <a:off x="10160492" y="4041539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731DC170-FB16-45F8-B62C-DCAB2B9AC31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77272" y="5079562"/>
              <a:ext cx="2019299" cy="999451"/>
            </a:xfrm>
            <a:prstGeom prst="rect">
              <a:avLst/>
            </a:prstGeom>
          </p:spPr>
        </p:pic>
        <p:pic>
          <p:nvPicPr>
            <p:cNvPr id="36" name="Graphic 35">
              <a:extLst>
                <a:ext uri="{FF2B5EF4-FFF2-40B4-BE49-F238E27FC236}">
                  <a16:creationId xmlns:a16="http://schemas.microsoft.com/office/drawing/2014/main" id="{6529D2A7-ABB3-4E2D-88CA-F813997011F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0800000">
              <a:off x="8139640" y="-9144"/>
              <a:ext cx="2029968" cy="2029968"/>
            </a:xfrm>
            <a:prstGeom prst="rect">
              <a:avLst/>
            </a:prstGeom>
          </p:spPr>
        </p:pic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DB6750E-735F-4906-8BCA-E0BD4F029617}"/>
                </a:ext>
              </a:extLst>
            </p:cNvPr>
            <p:cNvSpPr/>
            <p:nvPr userDrawn="1"/>
          </p:nvSpPr>
          <p:spPr>
            <a:xfrm>
              <a:off x="10158984" y="6016751"/>
              <a:ext cx="2029968" cy="84124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8" name="Graphic 37">
              <a:extLst>
                <a:ext uri="{FF2B5EF4-FFF2-40B4-BE49-F238E27FC236}">
                  <a16:creationId xmlns:a16="http://schemas.microsoft.com/office/drawing/2014/main" id="{051ECE99-ACA6-46AF-98D5-81FBD3F834A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131156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3A847BA4-24DF-47BE-BE28-02415C2A2D3C}"/>
                </a:ext>
              </a:extLst>
            </p:cNvPr>
            <p:cNvGrpSpPr/>
            <p:nvPr userDrawn="1"/>
          </p:nvGrpSpPr>
          <p:grpSpPr>
            <a:xfrm>
              <a:off x="8227718" y="2092719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882CC485-8A14-4767-80E8-8FB0A9991D20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E119FAB2-4AF3-4EC9-98C6-E69760D02810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E2A21525-E952-4F39-A9B2-2CA7C5B14B8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53BFFD34-0142-4185-8790-1D792CB2F5DD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00D3FC75-8C07-4B5B-A025-3CCC5DC458DA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393D2F91-0E6A-4541-843C-1FC0CC2A024A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7C9F80E2-6A88-44DC-B048-7178CAA61DA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1D9D5420-70BE-477D-A17F-A86F19AD3FA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0BBACECF-9AE7-40B5-90D0-AE2CF1FBE0BD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1A76BEA0-888E-41CD-9B30-B128A39F781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2EA36045-2F1D-402B-A951-B9957D5C145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AAF58CB3-363E-4156-8148-52E0B9CB634A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BDC4E05B-A602-483A-B19B-B907358D462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55AC54D8-2C27-49A7-B1CE-C865E629499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C9753262-9BA1-4716-B4B5-AAFE232A72A2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5B2AD932-98DF-4DA1-B19E-E38A4DD270F0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DE13C879-BB42-4F2C-9413-A1322DE58809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28B4D2F2-9DD5-4B23-A2F2-7DBEE9E61F6C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C1A2F663-A8A7-4337-9C39-489B4C457111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1609761D-150A-4DE0-9604-CC3953C108D0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1189D1C-85ED-4EF1-A384-7C4590ED50FD}"/>
                </a:ext>
              </a:extLst>
            </p:cNvPr>
            <p:cNvSpPr/>
            <p:nvPr userDrawn="1"/>
          </p:nvSpPr>
          <p:spPr>
            <a:xfrm>
              <a:off x="8138160" y="4045868"/>
              <a:ext cx="2029968" cy="82296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45306C5-E470-4A93-9C9F-5D066F760D16}"/>
                </a:ext>
              </a:extLst>
            </p:cNvPr>
            <p:cNvSpPr/>
            <p:nvPr userDrawn="1"/>
          </p:nvSpPr>
          <p:spPr>
            <a:xfrm>
              <a:off x="8138160" y="2029968"/>
              <a:ext cx="1014984" cy="201168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B31C374B-40F2-4B1E-A9D8-6E5C932FF170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8138160" y="2012062"/>
              <a:ext cx="3044952" cy="70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1C668341-39BE-4448-B29D-2594AE6D75C2}"/>
                </a:ext>
              </a:extLst>
            </p:cNvPr>
            <p:cNvSpPr/>
            <p:nvPr userDrawn="1"/>
          </p:nvSpPr>
          <p:spPr>
            <a:xfrm>
              <a:off x="11055096" y="1874902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7" name="Date Placeholder 3">
            <a:extLst>
              <a:ext uri="{FF2B5EF4-FFF2-40B4-BE49-F238E27FC236}">
                <a16:creationId xmlns:a16="http://schemas.microsoft.com/office/drawing/2014/main" id="{56895315-7883-40AA-AB6E-E7F8B77E5B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295" y="6355080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8" name="Footer Placeholder 4">
            <a:extLst>
              <a:ext uri="{FF2B5EF4-FFF2-40B4-BE49-F238E27FC236}">
                <a16:creationId xmlns:a16="http://schemas.microsoft.com/office/drawing/2014/main" id="{0000A4E2-8200-4049-B783-2C99FBDBA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99886" y="635508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9" name="Slide Number Placeholder 5">
            <a:extLst>
              <a:ext uri="{FF2B5EF4-FFF2-40B4-BE49-F238E27FC236}">
                <a16:creationId xmlns:a16="http://schemas.microsoft.com/office/drawing/2014/main" id="{179E1CD1-EB8F-4E56-ADD5-06293A7A2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4091" y="635508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BB414F1-8F08-3A3B-45E3-9F44595164A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62001" y="3058886"/>
            <a:ext cx="6597372" cy="3296194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ts val="2000"/>
              </a:lnSpc>
              <a:defRPr sz="1800">
                <a:solidFill>
                  <a:schemeClr val="bg1"/>
                </a:solidFill>
              </a:defRPr>
            </a:lvl2pPr>
            <a:lvl3pPr marL="914400">
              <a:lnSpc>
                <a:spcPts val="2000"/>
              </a:lnSpc>
              <a:defRPr sz="1800">
                <a:solidFill>
                  <a:schemeClr val="bg1"/>
                </a:solidFill>
              </a:defRPr>
            </a:lvl3pPr>
            <a:lvl4pPr marL="1371600">
              <a:lnSpc>
                <a:spcPts val="2000"/>
              </a:lnSpc>
              <a:defRPr sz="1800">
                <a:solidFill>
                  <a:schemeClr val="bg1"/>
                </a:solidFill>
              </a:defRPr>
            </a:lvl4pPr>
            <a:lvl5pPr marL="1828800">
              <a:lnSpc>
                <a:spcPts val="2000"/>
              </a:lnSpc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806960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  <p15:guide id="4" pos="57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F09F422-89F7-BDA7-7801-F364BA5D9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3045" y="-4303"/>
            <a:ext cx="7252590" cy="6862680"/>
            <a:chOff x="-3045" y="-4303"/>
            <a:chExt cx="7252590" cy="686268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629CA98-D89C-4A69-9A55-8D6C17DCDDF0}"/>
                </a:ext>
              </a:extLst>
            </p:cNvPr>
            <p:cNvSpPr/>
            <p:nvPr userDrawn="1"/>
          </p:nvSpPr>
          <p:spPr>
            <a:xfrm>
              <a:off x="-1146" y="4775407"/>
              <a:ext cx="2029968" cy="2077527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8" name="Graphic 27">
              <a:extLst>
                <a:ext uri="{FF2B5EF4-FFF2-40B4-BE49-F238E27FC236}">
                  <a16:creationId xmlns:a16="http://schemas.microsoft.com/office/drawing/2014/main" id="{12C5F573-21FC-4A6F-B46F-5583E20C994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-3045" y="-4303"/>
              <a:ext cx="2029968" cy="2029968"/>
            </a:xfrm>
            <a:prstGeom prst="rect">
              <a:avLst/>
            </a:prstGeom>
          </p:spPr>
        </p:pic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EA65556A-38A5-4BA5-9A40-33F02F960B1E}"/>
                </a:ext>
              </a:extLst>
            </p:cNvPr>
            <p:cNvSpPr/>
            <p:nvPr userDrawn="1"/>
          </p:nvSpPr>
          <p:spPr>
            <a:xfrm>
              <a:off x="3757" y="2033993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37900790-71B8-45C8-9B6D-07E23CEA7632}"/>
                </a:ext>
              </a:extLst>
            </p:cNvPr>
            <p:cNvSpPr/>
            <p:nvPr userDrawn="1"/>
          </p:nvSpPr>
          <p:spPr>
            <a:xfrm>
              <a:off x="-218" y="4059798"/>
              <a:ext cx="2029968" cy="759567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28AC969-4FA2-44AD-A273-2A0B7839749F}"/>
                </a:ext>
              </a:extLst>
            </p:cNvPr>
            <p:cNvSpPr/>
            <p:nvPr userDrawn="1"/>
          </p:nvSpPr>
          <p:spPr>
            <a:xfrm>
              <a:off x="4071442" y="4058828"/>
              <a:ext cx="3178103" cy="2799549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91CB31D0-C621-4EF7-AE25-5C3BCD5882C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038053" y="2029625"/>
              <a:ext cx="2029878" cy="2023760"/>
            </a:xfrm>
            <a:prstGeom prst="rect">
              <a:avLst/>
            </a:prstGeom>
          </p:spPr>
        </p:pic>
        <p:pic>
          <p:nvPicPr>
            <p:cNvPr id="69" name="Graphic 68">
              <a:extLst>
                <a:ext uri="{FF2B5EF4-FFF2-40B4-BE49-F238E27FC236}">
                  <a16:creationId xmlns:a16="http://schemas.microsoft.com/office/drawing/2014/main" id="{B2CC2F02-F98F-4E69-AA01-CCF96A602E1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034034" y="4055808"/>
              <a:ext cx="2029968" cy="2029968"/>
            </a:xfrm>
            <a:prstGeom prst="rect">
              <a:avLst/>
            </a:prstGeom>
          </p:spPr>
        </p:pic>
        <p:sp>
          <p:nvSpPr>
            <p:cNvPr id="8" name="Rectangle 9">
              <a:extLst>
                <a:ext uri="{FF2B5EF4-FFF2-40B4-BE49-F238E27FC236}">
                  <a16:creationId xmlns:a16="http://schemas.microsoft.com/office/drawing/2014/main" id="{FE05B395-CB62-452B-A84F-936AD8EDDA92}"/>
                </a:ext>
              </a:extLst>
            </p:cNvPr>
            <p:cNvSpPr/>
            <p:nvPr userDrawn="1"/>
          </p:nvSpPr>
          <p:spPr>
            <a:xfrm>
              <a:off x="2028568" y="4060579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3" name="Graphic 72">
              <a:extLst>
                <a:ext uri="{FF2B5EF4-FFF2-40B4-BE49-F238E27FC236}">
                  <a16:creationId xmlns:a16="http://schemas.microsoft.com/office/drawing/2014/main" id="{2622C30D-68C5-43FD-997F-CFD4DD72E16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5400000">
              <a:off x="2043950" y="4059923"/>
              <a:ext cx="2029968" cy="2029968"/>
            </a:xfrm>
            <a:prstGeom prst="rect">
              <a:avLst/>
            </a:prstGeom>
          </p:spPr>
        </p:pic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AC3CDBDC-6EB4-4B7D-A9F6-4CFA748349B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0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06" y="3062893"/>
              <a:ext cx="2019299" cy="999451"/>
            </a:xfrm>
            <a:prstGeom prst="rect">
              <a:avLst/>
            </a:prstGeom>
          </p:spPr>
        </p:pic>
        <p:grpSp>
          <p:nvGrpSpPr>
            <p:cNvPr id="162" name="Group 161">
              <a:extLst>
                <a:ext uri="{FF2B5EF4-FFF2-40B4-BE49-F238E27FC236}">
                  <a16:creationId xmlns:a16="http://schemas.microsoft.com/office/drawing/2014/main" id="{34457344-691C-417A-9C29-5AD8ABC43E5A}"/>
                </a:ext>
              </a:extLst>
            </p:cNvPr>
            <p:cNvGrpSpPr/>
            <p:nvPr userDrawn="1"/>
          </p:nvGrpSpPr>
          <p:grpSpPr>
            <a:xfrm>
              <a:off x="4433" y="4836676"/>
              <a:ext cx="1965960" cy="1965960"/>
              <a:chOff x="5361924" y="7472790"/>
              <a:chExt cx="1828800" cy="1828800"/>
            </a:xfrm>
          </p:grpSpPr>
          <p:grpSp>
            <p:nvGrpSpPr>
              <p:cNvPr id="163" name="Group 162">
                <a:extLst>
                  <a:ext uri="{FF2B5EF4-FFF2-40B4-BE49-F238E27FC236}">
                    <a16:creationId xmlns:a16="http://schemas.microsoft.com/office/drawing/2014/main" id="{68DDC918-5A9B-4D14-98A4-9002D8520FD4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165" name="Group 164">
                  <a:extLst>
                    <a:ext uri="{FF2B5EF4-FFF2-40B4-BE49-F238E27FC236}">
                      <a16:creationId xmlns:a16="http://schemas.microsoft.com/office/drawing/2014/main" id="{2366D07F-988F-459E-BBD3-15126F92902E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173" name="Group 172">
                    <a:extLst>
                      <a:ext uri="{FF2B5EF4-FFF2-40B4-BE49-F238E27FC236}">
                        <a16:creationId xmlns:a16="http://schemas.microsoft.com/office/drawing/2014/main" id="{6CCACE8C-699F-4B10-BA84-94167BA05CC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176" name="Group 175">
                      <a:extLst>
                        <a:ext uri="{FF2B5EF4-FFF2-40B4-BE49-F238E27FC236}">
                          <a16:creationId xmlns:a16="http://schemas.microsoft.com/office/drawing/2014/main" id="{59F49E32-0B71-4676-8012-BA971DA2100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178" name="Group 177">
                        <a:extLst>
                          <a:ext uri="{FF2B5EF4-FFF2-40B4-BE49-F238E27FC236}">
                            <a16:creationId xmlns:a16="http://schemas.microsoft.com/office/drawing/2014/main" id="{DF41FA5A-1504-4DC4-B514-00C377423E7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180" name="Group 179">
                          <a:extLst>
                            <a:ext uri="{FF2B5EF4-FFF2-40B4-BE49-F238E27FC236}">
                              <a16:creationId xmlns:a16="http://schemas.microsoft.com/office/drawing/2014/main" id="{68B4610A-A91F-459F-A9C5-9FC624665516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182" name="Group 181">
                            <a:extLst>
                              <a:ext uri="{FF2B5EF4-FFF2-40B4-BE49-F238E27FC236}">
                                <a16:creationId xmlns:a16="http://schemas.microsoft.com/office/drawing/2014/main" id="{D794F6E3-A9E3-42A9-93AA-7B9E20AD922D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184" name="Oval 183">
                              <a:extLst>
                                <a:ext uri="{FF2B5EF4-FFF2-40B4-BE49-F238E27FC236}">
                                  <a16:creationId xmlns:a16="http://schemas.microsoft.com/office/drawing/2014/main" id="{90B634B0-4792-4A28-B92A-ACA35F17767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185" name="Oval 184">
                              <a:extLst>
                                <a:ext uri="{FF2B5EF4-FFF2-40B4-BE49-F238E27FC236}">
                                  <a16:creationId xmlns:a16="http://schemas.microsoft.com/office/drawing/2014/main" id="{1B466310-2C61-42F1-81EB-2B5BF01B2267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183" name="Oval 182">
                            <a:extLst>
                              <a:ext uri="{FF2B5EF4-FFF2-40B4-BE49-F238E27FC236}">
                                <a16:creationId xmlns:a16="http://schemas.microsoft.com/office/drawing/2014/main" id="{53A72A9A-79AE-4A89-8938-7A85E2248DE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6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181" name="Oval 180">
                          <a:extLst>
                            <a:ext uri="{FF2B5EF4-FFF2-40B4-BE49-F238E27FC236}">
                              <a16:creationId xmlns:a16="http://schemas.microsoft.com/office/drawing/2014/main" id="{02618DCD-5B83-4412-9D1A-968C246DCAC1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6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179" name="Oval 178">
                        <a:extLst>
                          <a:ext uri="{FF2B5EF4-FFF2-40B4-BE49-F238E27FC236}">
                            <a16:creationId xmlns:a16="http://schemas.microsoft.com/office/drawing/2014/main" id="{29B173F9-A6EA-4B31-B4C6-3C8DE08F2F11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6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177" name="Oval 176">
                      <a:extLst>
                        <a:ext uri="{FF2B5EF4-FFF2-40B4-BE49-F238E27FC236}">
                          <a16:creationId xmlns:a16="http://schemas.microsoft.com/office/drawing/2014/main" id="{466DB0E2-4B80-4A09-8BCA-9432E1E1DAE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id="{20D2F087-D77F-4913-922E-014FB9DEE63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166" name="Oval 165">
                  <a:extLst>
                    <a:ext uri="{FF2B5EF4-FFF2-40B4-BE49-F238E27FC236}">
                      <a16:creationId xmlns:a16="http://schemas.microsoft.com/office/drawing/2014/main" id="{DD44EC19-A244-4489-9CB8-0361CFBFD02F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7" name="Oval 166">
                  <a:extLst>
                    <a:ext uri="{FF2B5EF4-FFF2-40B4-BE49-F238E27FC236}">
                      <a16:creationId xmlns:a16="http://schemas.microsoft.com/office/drawing/2014/main" id="{C5C029E7-6D6D-4D14-8D8E-E407011AF097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9" name="Oval 168">
                  <a:extLst>
                    <a:ext uri="{FF2B5EF4-FFF2-40B4-BE49-F238E27FC236}">
                      <a16:creationId xmlns:a16="http://schemas.microsoft.com/office/drawing/2014/main" id="{4A74D8A7-ACD3-40A3-918D-46DF99BF9F3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9C994ED9-5124-452B-986B-4782056BCFB3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2" name="Oval 171">
                  <a:extLst>
                    <a:ext uri="{FF2B5EF4-FFF2-40B4-BE49-F238E27FC236}">
                      <a16:creationId xmlns:a16="http://schemas.microsoft.com/office/drawing/2014/main" id="{8ADCBFB4-9F0A-40FB-A585-2728254E0A7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64" name="Oval 163">
                <a:extLst>
                  <a:ext uri="{FF2B5EF4-FFF2-40B4-BE49-F238E27FC236}">
                    <a16:creationId xmlns:a16="http://schemas.microsoft.com/office/drawing/2014/main" id="{42E049E2-81A6-45F8-BA9F-DEA21400B1AD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5F20D6C-6085-4D3F-9186-6895908C97B9}"/>
                </a:ext>
              </a:extLst>
            </p:cNvPr>
            <p:cNvSpPr/>
            <p:nvPr userDrawn="1"/>
          </p:nvSpPr>
          <p:spPr>
            <a:xfrm rot="16200000">
              <a:off x="506891" y="5335524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BC56BE23-DE49-4D55-A6A0-DFE2A870120D}"/>
                </a:ext>
              </a:extLst>
            </p:cNvPr>
            <p:cNvSpPr/>
            <p:nvPr userDrawn="1"/>
          </p:nvSpPr>
          <p:spPr>
            <a:xfrm>
              <a:off x="2028658" y="6089528"/>
              <a:ext cx="2049251" cy="7684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BCF3BD55-FF25-4CA9-8016-81AEB8AA43E8}"/>
                </a:ext>
              </a:extLst>
            </p:cNvPr>
            <p:cNvSpPr/>
            <p:nvPr userDrawn="1"/>
          </p:nvSpPr>
          <p:spPr>
            <a:xfrm>
              <a:off x="3838078" y="1859479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DE09EA6C-7AC2-47BE-95B8-4D3412867BA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1990665"/>
              <a:ext cx="4023360" cy="33894"/>
            </a:xfrm>
            <a:prstGeom prst="line">
              <a:avLst/>
            </a:prstGeom>
            <a:ln w="508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974771" y="576943"/>
            <a:ext cx="6449786" cy="2785508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0591F-8CE8-B626-C81A-6C960B2BAE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974772" y="3373686"/>
            <a:ext cx="6449785" cy="1029586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92" name="Date Placeholder 3">
            <a:extLst>
              <a:ext uri="{FF2B5EF4-FFF2-40B4-BE49-F238E27FC236}">
                <a16:creationId xmlns:a16="http://schemas.microsoft.com/office/drawing/2014/main" id="{2837477B-3D20-4982-86AF-91100FE408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19821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193" name="Footer Placeholder 4">
            <a:extLst>
              <a:ext uri="{FF2B5EF4-FFF2-40B4-BE49-F238E27FC236}">
                <a16:creationId xmlns:a16="http://schemas.microsoft.com/office/drawing/2014/main" id="{B6E38A1E-AF37-4A09-9B69-65397A079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727198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94" name="Slide Number Placeholder 5">
            <a:extLst>
              <a:ext uri="{FF2B5EF4-FFF2-40B4-BE49-F238E27FC236}">
                <a16:creationId xmlns:a16="http://schemas.microsoft.com/office/drawing/2014/main" id="{FB77B535-C760-4E32-8A7E-BF9AD08BB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2847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705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56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1736" y="896112"/>
            <a:ext cx="9389288" cy="1362456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88DF45F-9FEA-47BE-AC15-52BE148E1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239499" y="0"/>
            <a:ext cx="1015984" cy="6858000"/>
            <a:chOff x="11239499" y="0"/>
            <a:chExt cx="1015984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C51E8B0-FB58-4BB5-9CDA-4A1B4DBC5E90}"/>
                </a:ext>
              </a:extLst>
            </p:cNvPr>
            <p:cNvSpPr/>
            <p:nvPr userDrawn="1"/>
          </p:nvSpPr>
          <p:spPr>
            <a:xfrm>
              <a:off x="11240499" y="4828032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548A0B2-480B-4F04-B7B5-67A328B174D1}"/>
                </a:ext>
              </a:extLst>
            </p:cNvPr>
            <p:cNvSpPr/>
            <p:nvPr userDrawn="1"/>
          </p:nvSpPr>
          <p:spPr>
            <a:xfrm>
              <a:off x="11240499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60A19E0-B2DF-4E35-AD7A-80B5C429C6C1}"/>
                </a:ext>
              </a:extLst>
            </p:cNvPr>
            <p:cNvSpPr/>
            <p:nvPr userDrawn="1"/>
          </p:nvSpPr>
          <p:spPr>
            <a:xfrm>
              <a:off x="11240499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11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9C1C8F39-77F2-4753-A57A-2FD46715F2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10777681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A6AF7B2-2B49-4313-AA4E-3FD77CF46A04}"/>
                </a:ext>
              </a:extLst>
            </p:cNvPr>
            <p:cNvSpPr/>
            <p:nvPr userDrawn="1"/>
          </p:nvSpPr>
          <p:spPr>
            <a:xfrm>
              <a:off x="11240499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9AA5A01-9E59-4C92-9634-32DB51F9182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6200000">
              <a:off x="10880040" y="5394960"/>
              <a:ext cx="1828800" cy="914400"/>
            </a:xfrm>
            <a:prstGeom prst="rect">
              <a:avLst/>
            </a:prstGeom>
          </p:spPr>
        </p:pic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D3A8643-F793-41FD-AA08-DC814719C40C}"/>
                </a:ext>
              </a:extLst>
            </p:cNvPr>
            <p:cNvSpPr/>
            <p:nvPr userDrawn="1"/>
          </p:nvSpPr>
          <p:spPr>
            <a:xfrm>
              <a:off x="11250235" y="4949368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31" name="Graphic 30">
              <a:extLst>
                <a:ext uri="{FF2B5EF4-FFF2-40B4-BE49-F238E27FC236}">
                  <a16:creationId xmlns:a16="http://schemas.microsoft.com/office/drawing/2014/main" id="{F50D01F0-AD27-490F-8044-37B2D9E2332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5400000">
              <a:off x="10793035" y="3391083"/>
              <a:ext cx="1828800" cy="914400"/>
            </a:xfrm>
            <a:prstGeom prst="rect">
              <a:avLst/>
            </a:prstGeom>
          </p:spPr>
        </p:pic>
      </p:grp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417A4AF6-C906-4001-BDD2-33E1163185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71735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33" name="Footer Placeholder 4">
            <a:extLst>
              <a:ext uri="{FF2B5EF4-FFF2-40B4-BE49-F238E27FC236}">
                <a16:creationId xmlns:a16="http://schemas.microsoft.com/office/drawing/2014/main" id="{5D94E674-98A0-4C77-80E5-084E3946B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2448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4" name="Slide Number Placeholder 5">
            <a:extLst>
              <a:ext uri="{FF2B5EF4-FFF2-40B4-BE49-F238E27FC236}">
                <a16:creationId xmlns:a16="http://schemas.microsoft.com/office/drawing/2014/main" id="{36214990-C58C-4D62-9381-40A242460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135D7B7-20E9-ADCF-4417-B443AF3112F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71734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D4468C5-0B68-8408-80C5-F8681CA98918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5645989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88813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raphic 25">
            <a:extLst>
              <a:ext uri="{FF2B5EF4-FFF2-40B4-BE49-F238E27FC236}">
                <a16:creationId xmlns:a16="http://schemas.microsoft.com/office/drawing/2014/main" id="{E1BC9BFE-80C0-4DA9-92DB-070C41E41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8097646">
            <a:off x="403102" y="-983359"/>
            <a:ext cx="2029968" cy="2029968"/>
          </a:xfrm>
          <a:prstGeom prst="rect">
            <a:avLst/>
          </a:prstGeom>
        </p:spPr>
      </p:pic>
      <p:sp>
        <p:nvSpPr>
          <p:cNvPr id="8" name="Rectangle 23">
            <a:extLst>
              <a:ext uri="{FF2B5EF4-FFF2-40B4-BE49-F238E27FC236}">
                <a16:creationId xmlns:a16="http://schemas.microsoft.com/office/drawing/2014/main" id="{F5ED01E4-35BF-4165-86B2-E3BDFD91DE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3508190">
            <a:off x="-1025089" y="458228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B7E6DD28-C71B-4484-973A-D12A27730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8902533">
            <a:off x="407892" y="1900474"/>
            <a:ext cx="2029968" cy="2029968"/>
          </a:xfrm>
          <a:prstGeom prst="rect">
            <a:avLst/>
          </a:prstGeom>
        </p:spPr>
      </p:pic>
      <p:sp>
        <p:nvSpPr>
          <p:cNvPr id="11" name="Rectangle 23">
            <a:extLst>
              <a:ext uri="{FF2B5EF4-FFF2-40B4-BE49-F238E27FC236}">
                <a16:creationId xmlns:a16="http://schemas.microsoft.com/office/drawing/2014/main" id="{AB403917-256D-4254-A12F-F8BD19470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8900000">
            <a:off x="413443" y="1923515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EB06A536-5FCB-4761-9EFF-D54BE44B1F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708786">
            <a:off x="-1021285" y="3355869"/>
            <a:ext cx="2029968" cy="2029968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3B73C61F-3D48-4791-8280-D98D2C01E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3489227">
            <a:off x="1859807" y="3357927"/>
            <a:ext cx="2029968" cy="2029968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94213EEF-F759-4045-9F53-49C1B4ECED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7411" y="5806395"/>
            <a:ext cx="2870810" cy="1000774"/>
            <a:chOff x="-13699" y="5839164"/>
            <a:chExt cx="2862790" cy="1000774"/>
          </a:xfrm>
        </p:grpSpPr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2EA4D38A-6ACD-4296-B454-E5BD7EAC7990}"/>
                </a:ext>
              </a:extLst>
            </p:cNvPr>
            <p:cNvSpPr/>
            <p:nvPr userDrawn="1"/>
          </p:nvSpPr>
          <p:spPr>
            <a:xfrm>
              <a:off x="-13699" y="5839164"/>
              <a:ext cx="2862790" cy="28868"/>
            </a:xfrm>
            <a:custGeom>
              <a:avLst/>
              <a:gdLst>
                <a:gd name="connsiteX0" fmla="*/ 0 w 2862790"/>
                <a:gd name="connsiteY0" fmla="*/ 0 h 28868"/>
                <a:gd name="connsiteX1" fmla="*/ 2862790 w 2862790"/>
                <a:gd name="connsiteY1" fmla="*/ 0 h 28868"/>
                <a:gd name="connsiteX2" fmla="*/ 2833921 w 2862790"/>
                <a:gd name="connsiteY2" fmla="*/ 28868 h 28868"/>
                <a:gd name="connsiteX3" fmla="*/ 28868 w 2862790"/>
                <a:gd name="connsiteY3" fmla="*/ 28868 h 28868"/>
                <a:gd name="connsiteX4" fmla="*/ 0 w 286279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62790" h="28868">
                  <a:moveTo>
                    <a:pt x="0" y="0"/>
                  </a:moveTo>
                  <a:lnTo>
                    <a:pt x="2862790" y="0"/>
                  </a:lnTo>
                  <a:lnTo>
                    <a:pt x="2833921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4E32D04-F635-443B-B642-A509F0473CB5}"/>
                </a:ext>
              </a:extLst>
            </p:cNvPr>
            <p:cNvSpPr/>
            <p:nvPr userDrawn="1"/>
          </p:nvSpPr>
          <p:spPr>
            <a:xfrm>
              <a:off x="47246" y="5900109"/>
              <a:ext cx="2740900" cy="28868"/>
            </a:xfrm>
            <a:custGeom>
              <a:avLst/>
              <a:gdLst>
                <a:gd name="connsiteX0" fmla="*/ 0 w 2740900"/>
                <a:gd name="connsiteY0" fmla="*/ 0 h 28868"/>
                <a:gd name="connsiteX1" fmla="*/ 2740900 w 2740900"/>
                <a:gd name="connsiteY1" fmla="*/ 0 h 28868"/>
                <a:gd name="connsiteX2" fmla="*/ 2712032 w 2740900"/>
                <a:gd name="connsiteY2" fmla="*/ 28868 h 28868"/>
                <a:gd name="connsiteX3" fmla="*/ 28868 w 2740900"/>
                <a:gd name="connsiteY3" fmla="*/ 28868 h 28868"/>
                <a:gd name="connsiteX4" fmla="*/ 0 w 274090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0900" h="28868">
                  <a:moveTo>
                    <a:pt x="0" y="0"/>
                  </a:moveTo>
                  <a:lnTo>
                    <a:pt x="2740900" y="0"/>
                  </a:lnTo>
                  <a:lnTo>
                    <a:pt x="2712032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C95F7659-0C0B-4798-8392-E6B36B62DEA4}"/>
                </a:ext>
              </a:extLst>
            </p:cNvPr>
            <p:cNvSpPr/>
            <p:nvPr userDrawn="1"/>
          </p:nvSpPr>
          <p:spPr>
            <a:xfrm>
              <a:off x="108992" y="5960251"/>
              <a:ext cx="2619012" cy="29671"/>
            </a:xfrm>
            <a:custGeom>
              <a:avLst/>
              <a:gdLst>
                <a:gd name="connsiteX0" fmla="*/ 0 w 2619012"/>
                <a:gd name="connsiteY0" fmla="*/ 0 h 29671"/>
                <a:gd name="connsiteX1" fmla="*/ 2619012 w 2619012"/>
                <a:gd name="connsiteY1" fmla="*/ 0 h 29671"/>
                <a:gd name="connsiteX2" fmla="*/ 2590143 w 2619012"/>
                <a:gd name="connsiteY2" fmla="*/ 28868 h 29671"/>
                <a:gd name="connsiteX3" fmla="*/ 28067 w 2619012"/>
                <a:gd name="connsiteY3" fmla="*/ 29671 h 29671"/>
                <a:gd name="connsiteX4" fmla="*/ 28869 w 2619012"/>
                <a:gd name="connsiteY4" fmla="*/ 28869 h 29671"/>
                <a:gd name="connsiteX5" fmla="*/ 0 w 2619012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9012" h="29671">
                  <a:moveTo>
                    <a:pt x="0" y="0"/>
                  </a:moveTo>
                  <a:lnTo>
                    <a:pt x="2619012" y="0"/>
                  </a:lnTo>
                  <a:lnTo>
                    <a:pt x="2590143" y="28868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ABB69ABA-A9D2-4649-A1AB-E12AA2D2C8E7}"/>
                </a:ext>
              </a:extLst>
            </p:cNvPr>
            <p:cNvSpPr/>
            <p:nvPr userDrawn="1"/>
          </p:nvSpPr>
          <p:spPr>
            <a:xfrm>
              <a:off x="169937" y="6021196"/>
              <a:ext cx="2497122" cy="29670"/>
            </a:xfrm>
            <a:custGeom>
              <a:avLst/>
              <a:gdLst>
                <a:gd name="connsiteX0" fmla="*/ 0 w 2497122"/>
                <a:gd name="connsiteY0" fmla="*/ 0 h 29670"/>
                <a:gd name="connsiteX1" fmla="*/ 2497122 w 2497122"/>
                <a:gd name="connsiteY1" fmla="*/ 0 h 29670"/>
                <a:gd name="connsiteX2" fmla="*/ 2468254 w 2497122"/>
                <a:gd name="connsiteY2" fmla="*/ 28868 h 29670"/>
                <a:gd name="connsiteX3" fmla="*/ 28066 w 2497122"/>
                <a:gd name="connsiteY3" fmla="*/ 29670 h 29670"/>
                <a:gd name="connsiteX4" fmla="*/ 28868 w 2497122"/>
                <a:gd name="connsiteY4" fmla="*/ 28868 h 29670"/>
                <a:gd name="connsiteX5" fmla="*/ 0 w 2497122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97122" h="29670">
                  <a:moveTo>
                    <a:pt x="0" y="0"/>
                  </a:moveTo>
                  <a:lnTo>
                    <a:pt x="2497122" y="0"/>
                  </a:lnTo>
                  <a:lnTo>
                    <a:pt x="2468254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8B88CE23-E34F-470C-8C56-46C08322365F}"/>
                </a:ext>
              </a:extLst>
            </p:cNvPr>
            <p:cNvSpPr/>
            <p:nvPr userDrawn="1"/>
          </p:nvSpPr>
          <p:spPr>
            <a:xfrm>
              <a:off x="229279" y="6082140"/>
              <a:ext cx="2376837" cy="28869"/>
            </a:xfrm>
            <a:custGeom>
              <a:avLst/>
              <a:gdLst>
                <a:gd name="connsiteX0" fmla="*/ 0 w 2376837"/>
                <a:gd name="connsiteY0" fmla="*/ 0 h 28869"/>
                <a:gd name="connsiteX1" fmla="*/ 2376837 w 2376837"/>
                <a:gd name="connsiteY1" fmla="*/ 0 h 28869"/>
                <a:gd name="connsiteX2" fmla="*/ 2347968 w 2376837"/>
                <a:gd name="connsiteY2" fmla="*/ 28868 h 28869"/>
                <a:gd name="connsiteX3" fmla="*/ 28868 w 2376837"/>
                <a:gd name="connsiteY3" fmla="*/ 28869 h 28869"/>
                <a:gd name="connsiteX4" fmla="*/ 0 w 2376837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837" h="28869">
                  <a:moveTo>
                    <a:pt x="0" y="0"/>
                  </a:moveTo>
                  <a:lnTo>
                    <a:pt x="2376837" y="0"/>
                  </a:lnTo>
                  <a:lnTo>
                    <a:pt x="2347968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5BCEDE2-961E-42E0-AF9C-3D070C974007}"/>
                </a:ext>
              </a:extLst>
            </p:cNvPr>
            <p:cNvSpPr/>
            <p:nvPr userDrawn="1"/>
          </p:nvSpPr>
          <p:spPr>
            <a:xfrm>
              <a:off x="290222" y="6143085"/>
              <a:ext cx="2254948" cy="28868"/>
            </a:xfrm>
            <a:custGeom>
              <a:avLst/>
              <a:gdLst>
                <a:gd name="connsiteX0" fmla="*/ 0 w 2254948"/>
                <a:gd name="connsiteY0" fmla="*/ 0 h 28868"/>
                <a:gd name="connsiteX1" fmla="*/ 2254948 w 2254948"/>
                <a:gd name="connsiteY1" fmla="*/ 0 h 28868"/>
                <a:gd name="connsiteX2" fmla="*/ 2226080 w 2254948"/>
                <a:gd name="connsiteY2" fmla="*/ 28868 h 28868"/>
                <a:gd name="connsiteX3" fmla="*/ 28868 w 2254948"/>
                <a:gd name="connsiteY3" fmla="*/ 28868 h 28868"/>
                <a:gd name="connsiteX4" fmla="*/ 0 w 2254948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54948" h="28868">
                  <a:moveTo>
                    <a:pt x="0" y="0"/>
                  </a:moveTo>
                  <a:lnTo>
                    <a:pt x="2254948" y="0"/>
                  </a:lnTo>
                  <a:lnTo>
                    <a:pt x="2226080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FB930397-7A2A-4C50-9EC9-7E3107D065D2}"/>
                </a:ext>
              </a:extLst>
            </p:cNvPr>
            <p:cNvSpPr/>
            <p:nvPr userDrawn="1"/>
          </p:nvSpPr>
          <p:spPr>
            <a:xfrm>
              <a:off x="351970" y="6203227"/>
              <a:ext cx="2133059" cy="29671"/>
            </a:xfrm>
            <a:custGeom>
              <a:avLst/>
              <a:gdLst>
                <a:gd name="connsiteX0" fmla="*/ 2133059 w 2133059"/>
                <a:gd name="connsiteY0" fmla="*/ 0 h 29671"/>
                <a:gd name="connsiteX1" fmla="*/ 2104190 w 2133059"/>
                <a:gd name="connsiteY1" fmla="*/ 28869 h 29671"/>
                <a:gd name="connsiteX2" fmla="*/ 28066 w 2133059"/>
                <a:gd name="connsiteY2" fmla="*/ 29671 h 29671"/>
                <a:gd name="connsiteX3" fmla="*/ 28868 w 2133059"/>
                <a:gd name="connsiteY3" fmla="*/ 28869 h 29671"/>
                <a:gd name="connsiteX4" fmla="*/ 0 w 2133059"/>
                <a:gd name="connsiteY4" fmla="*/ 1 h 29671"/>
                <a:gd name="connsiteX5" fmla="*/ 2133059 w 2133059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3059" h="29671">
                  <a:moveTo>
                    <a:pt x="2133059" y="0"/>
                  </a:moveTo>
                  <a:lnTo>
                    <a:pt x="2104190" y="28869"/>
                  </a:lnTo>
                  <a:lnTo>
                    <a:pt x="28066" y="29671"/>
                  </a:lnTo>
                  <a:lnTo>
                    <a:pt x="28868" y="28869"/>
                  </a:lnTo>
                  <a:lnTo>
                    <a:pt x="0" y="1"/>
                  </a:lnTo>
                  <a:lnTo>
                    <a:pt x="21330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CA98174-D81B-4241-92F9-D0D2028FFEA9}"/>
                </a:ext>
              </a:extLst>
            </p:cNvPr>
            <p:cNvSpPr/>
            <p:nvPr userDrawn="1"/>
          </p:nvSpPr>
          <p:spPr>
            <a:xfrm>
              <a:off x="411310" y="6264172"/>
              <a:ext cx="2012774" cy="28868"/>
            </a:xfrm>
            <a:custGeom>
              <a:avLst/>
              <a:gdLst>
                <a:gd name="connsiteX0" fmla="*/ 0 w 2012774"/>
                <a:gd name="connsiteY0" fmla="*/ 0 h 28868"/>
                <a:gd name="connsiteX1" fmla="*/ 2012774 w 2012774"/>
                <a:gd name="connsiteY1" fmla="*/ 0 h 28868"/>
                <a:gd name="connsiteX2" fmla="*/ 1983905 w 2012774"/>
                <a:gd name="connsiteY2" fmla="*/ 28868 h 28868"/>
                <a:gd name="connsiteX3" fmla="*/ 28868 w 2012774"/>
                <a:gd name="connsiteY3" fmla="*/ 28868 h 28868"/>
                <a:gd name="connsiteX4" fmla="*/ 0 w 201277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2774" h="28868">
                  <a:moveTo>
                    <a:pt x="0" y="0"/>
                  </a:moveTo>
                  <a:lnTo>
                    <a:pt x="2012774" y="0"/>
                  </a:lnTo>
                  <a:lnTo>
                    <a:pt x="1983905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CE4FB8-5E60-4288-B2FA-CF9316ED449F}"/>
                </a:ext>
              </a:extLst>
            </p:cNvPr>
            <p:cNvSpPr/>
            <p:nvPr userDrawn="1"/>
          </p:nvSpPr>
          <p:spPr>
            <a:xfrm>
              <a:off x="472255" y="6325117"/>
              <a:ext cx="1890884" cy="28868"/>
            </a:xfrm>
            <a:custGeom>
              <a:avLst/>
              <a:gdLst>
                <a:gd name="connsiteX0" fmla="*/ 0 w 1890884"/>
                <a:gd name="connsiteY0" fmla="*/ 0 h 28868"/>
                <a:gd name="connsiteX1" fmla="*/ 1890884 w 1890884"/>
                <a:gd name="connsiteY1" fmla="*/ 0 h 28868"/>
                <a:gd name="connsiteX2" fmla="*/ 1862016 w 1890884"/>
                <a:gd name="connsiteY2" fmla="*/ 28868 h 28868"/>
                <a:gd name="connsiteX3" fmla="*/ 28868 w 1890884"/>
                <a:gd name="connsiteY3" fmla="*/ 28868 h 28868"/>
                <a:gd name="connsiteX4" fmla="*/ 0 w 189088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0884" h="28868">
                  <a:moveTo>
                    <a:pt x="0" y="0"/>
                  </a:moveTo>
                  <a:lnTo>
                    <a:pt x="1890884" y="0"/>
                  </a:lnTo>
                  <a:lnTo>
                    <a:pt x="1862016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F69FE5C-0AF0-42F6-A721-9E2244C967AA}"/>
                </a:ext>
              </a:extLst>
            </p:cNvPr>
            <p:cNvSpPr/>
            <p:nvPr userDrawn="1"/>
          </p:nvSpPr>
          <p:spPr>
            <a:xfrm>
              <a:off x="533199" y="6386061"/>
              <a:ext cx="1768996" cy="28869"/>
            </a:xfrm>
            <a:custGeom>
              <a:avLst/>
              <a:gdLst>
                <a:gd name="connsiteX0" fmla="*/ 0 w 1768996"/>
                <a:gd name="connsiteY0" fmla="*/ 0 h 28869"/>
                <a:gd name="connsiteX1" fmla="*/ 1768996 w 1768996"/>
                <a:gd name="connsiteY1" fmla="*/ 0 h 28869"/>
                <a:gd name="connsiteX2" fmla="*/ 1740128 w 1768996"/>
                <a:gd name="connsiteY2" fmla="*/ 28868 h 28869"/>
                <a:gd name="connsiteX3" fmla="*/ 28869 w 1768996"/>
                <a:gd name="connsiteY3" fmla="*/ 28869 h 28869"/>
                <a:gd name="connsiteX4" fmla="*/ 0 w 1768996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8996" h="28869">
                  <a:moveTo>
                    <a:pt x="0" y="0"/>
                  </a:moveTo>
                  <a:lnTo>
                    <a:pt x="1768996" y="0"/>
                  </a:lnTo>
                  <a:lnTo>
                    <a:pt x="1740128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E8311083-D41B-4770-B6A9-AFA83AAF2885}"/>
                </a:ext>
              </a:extLst>
            </p:cNvPr>
            <p:cNvSpPr/>
            <p:nvPr userDrawn="1"/>
          </p:nvSpPr>
          <p:spPr>
            <a:xfrm>
              <a:off x="594946" y="6446204"/>
              <a:ext cx="1647106" cy="29670"/>
            </a:xfrm>
            <a:custGeom>
              <a:avLst/>
              <a:gdLst>
                <a:gd name="connsiteX0" fmla="*/ 0 w 1647106"/>
                <a:gd name="connsiteY0" fmla="*/ 0 h 29670"/>
                <a:gd name="connsiteX1" fmla="*/ 1647106 w 1647106"/>
                <a:gd name="connsiteY1" fmla="*/ 0 h 29670"/>
                <a:gd name="connsiteX2" fmla="*/ 1618238 w 1647106"/>
                <a:gd name="connsiteY2" fmla="*/ 28868 h 29670"/>
                <a:gd name="connsiteX3" fmla="*/ 28066 w 1647106"/>
                <a:gd name="connsiteY3" fmla="*/ 29670 h 29670"/>
                <a:gd name="connsiteX4" fmla="*/ 28868 w 1647106"/>
                <a:gd name="connsiteY4" fmla="*/ 28868 h 29670"/>
                <a:gd name="connsiteX5" fmla="*/ 0 w 1647106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7106" h="29670">
                  <a:moveTo>
                    <a:pt x="0" y="0"/>
                  </a:moveTo>
                  <a:lnTo>
                    <a:pt x="1647106" y="0"/>
                  </a:lnTo>
                  <a:lnTo>
                    <a:pt x="1618238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730A62EE-9416-445D-B0B2-018F008614B8}"/>
                </a:ext>
              </a:extLst>
            </p:cNvPr>
            <p:cNvSpPr/>
            <p:nvPr userDrawn="1"/>
          </p:nvSpPr>
          <p:spPr>
            <a:xfrm>
              <a:off x="654287" y="6507148"/>
              <a:ext cx="1526821" cy="28869"/>
            </a:xfrm>
            <a:custGeom>
              <a:avLst/>
              <a:gdLst>
                <a:gd name="connsiteX0" fmla="*/ 0 w 1526821"/>
                <a:gd name="connsiteY0" fmla="*/ 0 h 28869"/>
                <a:gd name="connsiteX1" fmla="*/ 1526821 w 1526821"/>
                <a:gd name="connsiteY1" fmla="*/ 0 h 28869"/>
                <a:gd name="connsiteX2" fmla="*/ 1497952 w 1526821"/>
                <a:gd name="connsiteY2" fmla="*/ 28868 h 28869"/>
                <a:gd name="connsiteX3" fmla="*/ 28868 w 1526821"/>
                <a:gd name="connsiteY3" fmla="*/ 28869 h 28869"/>
                <a:gd name="connsiteX4" fmla="*/ 0 w 1526821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6821" h="28869">
                  <a:moveTo>
                    <a:pt x="0" y="0"/>
                  </a:moveTo>
                  <a:lnTo>
                    <a:pt x="1526821" y="0"/>
                  </a:lnTo>
                  <a:lnTo>
                    <a:pt x="1497952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4A92E211-EBEF-4E62-97FD-46ECC42436DF}"/>
                </a:ext>
              </a:extLst>
            </p:cNvPr>
            <p:cNvSpPr/>
            <p:nvPr userDrawn="1"/>
          </p:nvSpPr>
          <p:spPr>
            <a:xfrm>
              <a:off x="715231" y="6568093"/>
              <a:ext cx="1404932" cy="28868"/>
            </a:xfrm>
            <a:custGeom>
              <a:avLst/>
              <a:gdLst>
                <a:gd name="connsiteX0" fmla="*/ 0 w 1404932"/>
                <a:gd name="connsiteY0" fmla="*/ 0 h 28868"/>
                <a:gd name="connsiteX1" fmla="*/ 1404932 w 1404932"/>
                <a:gd name="connsiteY1" fmla="*/ 0 h 28868"/>
                <a:gd name="connsiteX2" fmla="*/ 1376064 w 1404932"/>
                <a:gd name="connsiteY2" fmla="*/ 28868 h 28868"/>
                <a:gd name="connsiteX3" fmla="*/ 28868 w 1404932"/>
                <a:gd name="connsiteY3" fmla="*/ 28868 h 28868"/>
                <a:gd name="connsiteX4" fmla="*/ 0 w 1404932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32" h="28868">
                  <a:moveTo>
                    <a:pt x="0" y="0"/>
                  </a:moveTo>
                  <a:lnTo>
                    <a:pt x="1404932" y="0"/>
                  </a:lnTo>
                  <a:lnTo>
                    <a:pt x="1376064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CC8A63A1-564C-478A-B490-96E1C76014CC}"/>
                </a:ext>
              </a:extLst>
            </p:cNvPr>
            <p:cNvSpPr/>
            <p:nvPr userDrawn="1"/>
          </p:nvSpPr>
          <p:spPr>
            <a:xfrm>
              <a:off x="776977" y="6628235"/>
              <a:ext cx="1283044" cy="29671"/>
            </a:xfrm>
            <a:custGeom>
              <a:avLst/>
              <a:gdLst>
                <a:gd name="connsiteX0" fmla="*/ 1283044 w 1283044"/>
                <a:gd name="connsiteY0" fmla="*/ 0 h 29671"/>
                <a:gd name="connsiteX1" fmla="*/ 1254175 w 1283044"/>
                <a:gd name="connsiteY1" fmla="*/ 28869 h 29671"/>
                <a:gd name="connsiteX2" fmla="*/ 28067 w 1283044"/>
                <a:gd name="connsiteY2" fmla="*/ 29671 h 29671"/>
                <a:gd name="connsiteX3" fmla="*/ 28869 w 1283044"/>
                <a:gd name="connsiteY3" fmla="*/ 28869 h 29671"/>
                <a:gd name="connsiteX4" fmla="*/ 0 w 1283044"/>
                <a:gd name="connsiteY4" fmla="*/ 1 h 29671"/>
                <a:gd name="connsiteX5" fmla="*/ 1283044 w 1283044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3044" h="29671">
                  <a:moveTo>
                    <a:pt x="1283044" y="0"/>
                  </a:moveTo>
                  <a:lnTo>
                    <a:pt x="1254175" y="28869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1"/>
                  </a:lnTo>
                  <a:lnTo>
                    <a:pt x="12830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4162FC41-462F-4E99-AACA-F5B9C804FB14}"/>
                </a:ext>
              </a:extLst>
            </p:cNvPr>
            <p:cNvSpPr/>
            <p:nvPr userDrawn="1"/>
          </p:nvSpPr>
          <p:spPr>
            <a:xfrm>
              <a:off x="837922" y="6689180"/>
              <a:ext cx="1161154" cy="29670"/>
            </a:xfrm>
            <a:custGeom>
              <a:avLst/>
              <a:gdLst>
                <a:gd name="connsiteX0" fmla="*/ 0 w 1161154"/>
                <a:gd name="connsiteY0" fmla="*/ 0 h 29670"/>
                <a:gd name="connsiteX1" fmla="*/ 1161154 w 1161154"/>
                <a:gd name="connsiteY1" fmla="*/ 0 h 29670"/>
                <a:gd name="connsiteX2" fmla="*/ 1132285 w 1161154"/>
                <a:gd name="connsiteY2" fmla="*/ 28868 h 29670"/>
                <a:gd name="connsiteX3" fmla="*/ 28066 w 1161154"/>
                <a:gd name="connsiteY3" fmla="*/ 29670 h 29670"/>
                <a:gd name="connsiteX4" fmla="*/ 28868 w 1161154"/>
                <a:gd name="connsiteY4" fmla="*/ 28868 h 29670"/>
                <a:gd name="connsiteX5" fmla="*/ 0 w 1161154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1154" h="29670">
                  <a:moveTo>
                    <a:pt x="0" y="0"/>
                  </a:moveTo>
                  <a:lnTo>
                    <a:pt x="1161154" y="0"/>
                  </a:lnTo>
                  <a:lnTo>
                    <a:pt x="1132285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F9B61AC-B03D-4064-9DE6-9818F53F333C}"/>
                </a:ext>
              </a:extLst>
            </p:cNvPr>
            <p:cNvSpPr/>
            <p:nvPr userDrawn="1"/>
          </p:nvSpPr>
          <p:spPr>
            <a:xfrm>
              <a:off x="897263" y="6750124"/>
              <a:ext cx="1040868" cy="28869"/>
            </a:xfrm>
            <a:custGeom>
              <a:avLst/>
              <a:gdLst>
                <a:gd name="connsiteX0" fmla="*/ 0 w 1040868"/>
                <a:gd name="connsiteY0" fmla="*/ 0 h 28869"/>
                <a:gd name="connsiteX1" fmla="*/ 1040868 w 1040868"/>
                <a:gd name="connsiteY1" fmla="*/ 0 h 28869"/>
                <a:gd name="connsiteX2" fmla="*/ 1012000 w 1040868"/>
                <a:gd name="connsiteY2" fmla="*/ 28869 h 28869"/>
                <a:gd name="connsiteX3" fmla="*/ 28868 w 1040868"/>
                <a:gd name="connsiteY3" fmla="*/ 28869 h 28869"/>
                <a:gd name="connsiteX4" fmla="*/ 0 w 1040868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0868" h="28869">
                  <a:moveTo>
                    <a:pt x="0" y="0"/>
                  </a:moveTo>
                  <a:lnTo>
                    <a:pt x="1040868" y="0"/>
                  </a:lnTo>
                  <a:lnTo>
                    <a:pt x="1012000" y="28869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C104BA00-790F-438D-AC93-117E23CF2099}"/>
                </a:ext>
              </a:extLst>
            </p:cNvPr>
            <p:cNvSpPr/>
            <p:nvPr userDrawn="1"/>
          </p:nvSpPr>
          <p:spPr>
            <a:xfrm>
              <a:off x="958207" y="6811069"/>
              <a:ext cx="918980" cy="28869"/>
            </a:xfrm>
            <a:custGeom>
              <a:avLst/>
              <a:gdLst>
                <a:gd name="connsiteX0" fmla="*/ 0 w 918980"/>
                <a:gd name="connsiteY0" fmla="*/ 0 h 28869"/>
                <a:gd name="connsiteX1" fmla="*/ 918980 w 918980"/>
                <a:gd name="connsiteY1" fmla="*/ 0 h 28869"/>
                <a:gd name="connsiteX2" fmla="*/ 890112 w 918980"/>
                <a:gd name="connsiteY2" fmla="*/ 28868 h 28869"/>
                <a:gd name="connsiteX3" fmla="*/ 28869 w 918980"/>
                <a:gd name="connsiteY3" fmla="*/ 28869 h 28869"/>
                <a:gd name="connsiteX4" fmla="*/ 0 w 918980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8980" h="28869">
                  <a:moveTo>
                    <a:pt x="0" y="0"/>
                  </a:moveTo>
                  <a:lnTo>
                    <a:pt x="918980" y="0"/>
                  </a:lnTo>
                  <a:lnTo>
                    <a:pt x="890112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01" name="Freeform: Shape 100">
            <a:extLst>
              <a:ext uri="{FF2B5EF4-FFF2-40B4-BE49-F238E27FC236}">
                <a16:creationId xmlns:a16="http://schemas.microsoft.com/office/drawing/2014/main" id="{788A3CD7-1915-41CF-9FB5-E6FEDCA8F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93659" y="5801762"/>
            <a:ext cx="1075475" cy="1058335"/>
          </a:xfrm>
          <a:custGeom>
            <a:avLst/>
            <a:gdLst>
              <a:gd name="connsiteX0" fmla="*/ 1062720 w 1062720"/>
              <a:gd name="connsiteY0" fmla="*/ 0 h 1062720"/>
              <a:gd name="connsiteX1" fmla="*/ 1062720 w 1062720"/>
              <a:gd name="connsiteY1" fmla="*/ 1062720 h 1062720"/>
              <a:gd name="connsiteX2" fmla="*/ 0 w 1062720"/>
              <a:gd name="connsiteY2" fmla="*/ 1062720 h 1062720"/>
              <a:gd name="connsiteX3" fmla="*/ 1062720 w 1062720"/>
              <a:gd name="connsiteY3" fmla="*/ 0 h 106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2720" h="1062720">
                <a:moveTo>
                  <a:pt x="1062720" y="0"/>
                </a:moveTo>
                <a:lnTo>
                  <a:pt x="1062720" y="1062720"/>
                </a:lnTo>
                <a:lnTo>
                  <a:pt x="0" y="1062720"/>
                </a:lnTo>
                <a:lnTo>
                  <a:pt x="106272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3" name="Freeform: Shape 162">
            <a:extLst>
              <a:ext uri="{FF2B5EF4-FFF2-40B4-BE49-F238E27FC236}">
                <a16:creationId xmlns:a16="http://schemas.microsoft.com/office/drawing/2014/main" id="{FEE07693-1822-40D4-88A4-0F663C787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35546" y="6829131"/>
            <a:ext cx="918980" cy="28869"/>
          </a:xfrm>
          <a:custGeom>
            <a:avLst/>
            <a:gdLst>
              <a:gd name="connsiteX0" fmla="*/ 0 w 918980"/>
              <a:gd name="connsiteY0" fmla="*/ 0 h 28869"/>
              <a:gd name="connsiteX1" fmla="*/ 918980 w 918980"/>
              <a:gd name="connsiteY1" fmla="*/ 0 h 28869"/>
              <a:gd name="connsiteX2" fmla="*/ 890112 w 918980"/>
              <a:gd name="connsiteY2" fmla="*/ 28868 h 28869"/>
              <a:gd name="connsiteX3" fmla="*/ 28869 w 918980"/>
              <a:gd name="connsiteY3" fmla="*/ 28869 h 28869"/>
              <a:gd name="connsiteX4" fmla="*/ 0 w 918980"/>
              <a:gd name="connsiteY4" fmla="*/ 0 h 28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8980" h="28869">
                <a:moveTo>
                  <a:pt x="0" y="0"/>
                </a:moveTo>
                <a:lnTo>
                  <a:pt x="918980" y="0"/>
                </a:lnTo>
                <a:lnTo>
                  <a:pt x="890112" y="28868"/>
                </a:lnTo>
                <a:lnTo>
                  <a:pt x="28869" y="28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8142DAF-BE54-C239-5685-89D55E027E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0440" y="896111"/>
            <a:ext cx="7889768" cy="2039341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A2EBD71-EB16-773C-A6CB-C6E1259AE70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520440" y="3259056"/>
            <a:ext cx="2994660" cy="3006531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/>
            </a:lvl1pPr>
            <a:lvl2pPr>
              <a:lnSpc>
                <a:spcPts val="2000"/>
              </a:lnSpc>
              <a:defRPr sz="1800"/>
            </a:lvl2pPr>
            <a:lvl3pPr>
              <a:lnSpc>
                <a:spcPts val="2000"/>
              </a:lnSpc>
              <a:defRPr sz="1800"/>
            </a:lvl3pPr>
            <a:lvl4pPr>
              <a:lnSpc>
                <a:spcPts val="2000"/>
              </a:lnSpc>
              <a:defRPr sz="1800"/>
            </a:lvl4pPr>
            <a:lvl5pPr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6944BE1-9937-7EA2-AA56-336B8D5CAAD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826432" y="3253740"/>
            <a:ext cx="4580088" cy="3006531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9" name="Date Placeholder 3">
            <a:extLst>
              <a:ext uri="{FF2B5EF4-FFF2-40B4-BE49-F238E27FC236}">
                <a16:creationId xmlns:a16="http://schemas.microsoft.com/office/drawing/2014/main" id="{5A56B3AA-5CA2-4004-8F95-11FD7B895D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52372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210" name="Footer Placeholder 4">
            <a:extLst>
              <a:ext uri="{FF2B5EF4-FFF2-40B4-BE49-F238E27FC236}">
                <a16:creationId xmlns:a16="http://schemas.microsoft.com/office/drawing/2014/main" id="{07D92F37-472D-4CCB-AA97-FA42E5607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642161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211" name="Slide Number Placeholder 5">
            <a:extLst>
              <a:ext uri="{FF2B5EF4-FFF2-40B4-BE49-F238E27FC236}">
                <a16:creationId xmlns:a16="http://schemas.microsoft.com/office/drawing/2014/main" id="{C0E89FFF-230F-4CBA-A6BC-D887B3FFA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9320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5145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07877" y="898524"/>
            <a:ext cx="7606895" cy="2029967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01CF25F4-1889-5FE4-9BE0-413C509639D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11337" y="9212"/>
            <a:ext cx="2029967" cy="4850544"/>
          </a:xfrm>
          <a:custGeom>
            <a:avLst/>
            <a:gdLst>
              <a:gd name="connsiteX0" fmla="*/ 0 w 2029967"/>
              <a:gd name="connsiteY0" fmla="*/ 0 h 4850544"/>
              <a:gd name="connsiteX1" fmla="*/ 2029967 w 2029967"/>
              <a:gd name="connsiteY1" fmla="*/ 0 h 4850544"/>
              <a:gd name="connsiteX2" fmla="*/ 2029967 w 2029967"/>
              <a:gd name="connsiteY2" fmla="*/ 4850544 h 4850544"/>
              <a:gd name="connsiteX3" fmla="*/ 2025599 w 2029967"/>
              <a:gd name="connsiteY3" fmla="*/ 4850544 h 4850544"/>
              <a:gd name="connsiteX4" fmla="*/ 2 w 2029967"/>
              <a:gd name="connsiteY4" fmla="*/ 2824947 h 4850544"/>
              <a:gd name="connsiteX5" fmla="*/ 2 w 2029967"/>
              <a:gd name="connsiteY5" fmla="*/ 4850544 h 4850544"/>
              <a:gd name="connsiteX6" fmla="*/ 0 w 2029967"/>
              <a:gd name="connsiteY6" fmla="*/ 4850544 h 485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29967" h="4850544">
                <a:moveTo>
                  <a:pt x="0" y="0"/>
                </a:moveTo>
                <a:lnTo>
                  <a:pt x="2029967" y="0"/>
                </a:lnTo>
                <a:lnTo>
                  <a:pt x="2029967" y="4850544"/>
                </a:lnTo>
                <a:lnTo>
                  <a:pt x="2025599" y="4850544"/>
                </a:lnTo>
                <a:lnTo>
                  <a:pt x="2" y="2824947"/>
                </a:lnTo>
                <a:lnTo>
                  <a:pt x="2" y="4850544"/>
                </a:lnTo>
                <a:lnTo>
                  <a:pt x="0" y="485054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CC28908-2548-441C-BE9D-8728E1FC8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4863266"/>
            <a:ext cx="2029968" cy="200489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731DC170-FB16-45F8-B62C-DCAB2B9AC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38" y="5865203"/>
            <a:ext cx="2019299" cy="999451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DE2E4A5-BFB0-8F89-C606-A1581EB9FC6E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3803953" y="3259138"/>
            <a:ext cx="7615274" cy="2978150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  <a:lvl2pPr marL="685800">
              <a:lnSpc>
                <a:spcPts val="2000"/>
              </a:lnSpc>
              <a:defRPr sz="1800">
                <a:solidFill>
                  <a:schemeClr val="tx2"/>
                </a:solidFill>
              </a:defRPr>
            </a:lvl2pPr>
            <a:lvl3pPr marL="1143000">
              <a:lnSpc>
                <a:spcPts val="2000"/>
              </a:lnSpc>
              <a:defRPr sz="1800">
                <a:solidFill>
                  <a:schemeClr val="tx2"/>
                </a:solidFill>
              </a:defRPr>
            </a:lvl3pPr>
            <a:lvl4pPr marL="1600200">
              <a:lnSpc>
                <a:spcPts val="2000"/>
              </a:lnSpc>
              <a:defRPr sz="1800">
                <a:solidFill>
                  <a:schemeClr val="tx2"/>
                </a:solidFill>
              </a:defRPr>
            </a:lvl4pPr>
            <a:lvl5pPr marL="2057400">
              <a:lnSpc>
                <a:spcPts val="2000"/>
              </a:lnSpc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9" name="Date Placeholder 3">
            <a:extLst>
              <a:ext uri="{FF2B5EF4-FFF2-40B4-BE49-F238E27FC236}">
                <a16:creationId xmlns:a16="http://schemas.microsoft.com/office/drawing/2014/main" id="{E2B0C6B8-E2CB-460E-BBC8-AC4339C89D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395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70" name="Footer Placeholder 4">
            <a:extLst>
              <a:ext uri="{FF2B5EF4-FFF2-40B4-BE49-F238E27FC236}">
                <a16:creationId xmlns:a16="http://schemas.microsoft.com/office/drawing/2014/main" id="{433844D3-0FDA-4C97-9B21-5021A38E4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88630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1" name="Slide Number Placeholder 5">
            <a:extLst>
              <a:ext uri="{FF2B5EF4-FFF2-40B4-BE49-F238E27FC236}">
                <a16:creationId xmlns:a16="http://schemas.microsoft.com/office/drawing/2014/main" id="{EC059538-F80F-46C9-80EB-AC9B56DD0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027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78F81CD-65D4-6CA1-E2C2-34DF58B56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000" y="0"/>
            <a:ext cx="1015984" cy="6858000"/>
            <a:chOff x="-1000" y="0"/>
            <a:chExt cx="1015984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419657A-6BE9-88F7-BE4C-6BF3C13F7E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BB2BB8E-26BE-8FBF-1C62-4F4285819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864BEFA-BF82-8BAF-1977-518DCAB0F3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4C6E7FC-E03B-5EE2-7126-8CC1FBCB9D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-462818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59957EF-0F68-275E-1FFC-87388D7174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CECEEA3-55C1-1632-4F14-7E57A80266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00582" y="2932749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A6290E86-B21F-0C88-099F-07B046CA1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380762"/>
              <a:ext cx="1828800" cy="914400"/>
            </a:xfrm>
            <a:prstGeom prst="rect">
              <a:avLst/>
            </a:prstGeom>
          </p:spPr>
        </p:pic>
      </p:grpSp>
      <p:sp>
        <p:nvSpPr>
          <p:cNvPr id="26" name="Rectangle 23">
            <a:extLst>
              <a:ext uri="{FF2B5EF4-FFF2-40B4-BE49-F238E27FC236}">
                <a16:creationId xmlns:a16="http://schemas.microsoft.com/office/drawing/2014/main" id="{E489F066-AA0F-D3C7-739B-15808100E7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2834159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550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65125"/>
            <a:ext cx="10668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1825625"/>
            <a:ext cx="106680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666" r:id="rId2"/>
    <p:sldLayoutId id="2147483704" r:id="rId3"/>
    <p:sldLayoutId id="2147483702" r:id="rId4"/>
    <p:sldLayoutId id="2147483678" r:id="rId5"/>
    <p:sldLayoutId id="2147483681" r:id="rId6"/>
    <p:sldLayoutId id="2147483696" r:id="rId7"/>
    <p:sldLayoutId id="2147483691" r:id="rId8"/>
    <p:sldLayoutId id="2147483677" r:id="rId9"/>
    <p:sldLayoutId id="2147483699" r:id="rId10"/>
    <p:sldLayoutId id="2147483685" r:id="rId11"/>
    <p:sldLayoutId id="2147483676" r:id="rId12"/>
    <p:sldLayoutId id="2147483649" r:id="rId13"/>
    <p:sldLayoutId id="2147483705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76" userDrawn="1">
          <p15:clr>
            <a:srgbClr val="5ACBF0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orient="horz" pos="2160" userDrawn="1">
          <p15:clr>
            <a:srgbClr val="F26B43"/>
          </p15:clr>
        </p15:guide>
        <p15:guide id="5" pos="1272" userDrawn="1">
          <p15:clr>
            <a:srgbClr val="9FCC3B"/>
          </p15:clr>
        </p15:guide>
        <p15:guide id="6" pos="2544" userDrawn="1">
          <p15:clr>
            <a:srgbClr val="9FCC3B"/>
          </p15:clr>
        </p15:guide>
        <p15:guide id="7" pos="5112" userDrawn="1">
          <p15:clr>
            <a:srgbClr val="9FCC3B"/>
          </p15:clr>
        </p15:guide>
        <p15:guide id="8" pos="6408" userDrawn="1">
          <p15:clr>
            <a:srgbClr val="9FCC3B"/>
          </p15:clr>
        </p15:guide>
        <p15:guide id="9" pos="3940" userDrawn="1">
          <p15:clr>
            <a:srgbClr val="F26B43"/>
          </p15:clr>
        </p15:guide>
        <p15:guide id="10" pos="710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74022" y="677918"/>
            <a:ext cx="8797042" cy="1274172"/>
          </a:xfrm>
        </p:spPr>
        <p:txBody>
          <a:bodyPr>
            <a:normAutofit/>
          </a:bodyPr>
          <a:lstStyle/>
          <a:p>
            <a:r>
              <a:rPr lang="en-US" sz="6600" dirty="0">
                <a:latin typeface="Bernard MT Condensed" panose="02050806060905020404" pitchFamily="18" charset="0"/>
                <a:ea typeface="ADLaM Display" panose="020F0502020204030204" pitchFamily="2" charset="0"/>
                <a:cs typeface="ADLaM Display" panose="020F0502020204030204" pitchFamily="2" charset="0"/>
              </a:rPr>
              <a:t>Lending club case study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4F610E-5269-EB8D-5C4B-FA2AA708525A}"/>
              </a:ext>
            </a:extLst>
          </p:cNvPr>
          <p:cNvSpPr txBox="1"/>
          <p:nvPr/>
        </p:nvSpPr>
        <p:spPr>
          <a:xfrm>
            <a:off x="8558373" y="4489807"/>
            <a:ext cx="28459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Analysis by </a:t>
            </a:r>
          </a:p>
          <a:p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-Ranjith Kumar J</a:t>
            </a:r>
          </a:p>
          <a:p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-Sakshi Tomar</a:t>
            </a:r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08C79-A4AC-4B5D-92DF-600737E4D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0440" y="896111"/>
            <a:ext cx="7889768" cy="2039341"/>
          </a:xfrm>
        </p:spPr>
        <p:txBody>
          <a:bodyPr/>
          <a:lstStyle/>
          <a:p>
            <a:r>
              <a:rPr lang="en-US" dirty="0"/>
              <a:t>Navigating Q&amp;A sessions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3251268-42B4-3B45-A59B-740E2DB97A00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3520440" y="3259056"/>
            <a:ext cx="2994660" cy="3006531"/>
          </a:xfrm>
        </p:spPr>
        <p:txBody>
          <a:bodyPr>
            <a:normAutofit/>
          </a:bodyPr>
          <a:lstStyle/>
          <a:p>
            <a:r>
              <a:rPr lang="en-US" dirty="0"/>
              <a:t>Know your material in advance​</a:t>
            </a:r>
          </a:p>
          <a:p>
            <a:r>
              <a:rPr lang="en-US" dirty="0"/>
              <a:t>Anticipate common </a:t>
            </a:r>
            <a:br>
              <a:rPr lang="en-US" dirty="0"/>
            </a:br>
            <a:r>
              <a:rPr lang="en-US" dirty="0"/>
              <a:t>questions​</a:t>
            </a:r>
          </a:p>
          <a:p>
            <a:r>
              <a:rPr lang="en-US" dirty="0"/>
              <a:t>Rehearse your responses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2492136-277B-808E-9D1B-0527359207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26432" y="3253740"/>
            <a:ext cx="4580088" cy="3006531"/>
          </a:xfrm>
        </p:spPr>
        <p:txBody>
          <a:bodyPr>
            <a:normAutofit/>
          </a:bodyPr>
          <a:lstStyle/>
          <a:p>
            <a:r>
              <a:rPr lang="en-US" dirty="0"/>
              <a:t>Maintaining composure during the Q&amp;A session is essential for projecting confidence and authority. Consider the following tips for staying composed:​</a:t>
            </a:r>
          </a:p>
          <a:p>
            <a:pPr lvl="1"/>
            <a:r>
              <a:rPr lang="en-US" dirty="0"/>
              <a:t>Stay calm​</a:t>
            </a:r>
          </a:p>
          <a:p>
            <a:pPr lvl="1"/>
            <a:r>
              <a:rPr lang="en-US" dirty="0"/>
              <a:t>Actively listen​</a:t>
            </a:r>
          </a:p>
          <a:p>
            <a:pPr lvl="1"/>
            <a:r>
              <a:rPr lang="en-US" dirty="0"/>
              <a:t>Pause and reflect​</a:t>
            </a:r>
          </a:p>
          <a:p>
            <a:pPr lvl="1"/>
            <a:r>
              <a:rPr lang="en-US" dirty="0"/>
              <a:t>Maintain eye contact</a:t>
            </a:r>
          </a:p>
          <a:p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F3DE1AA4-0AE6-C6D5-E252-BBD5ED259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87899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7877" y="898524"/>
            <a:ext cx="7606895" cy="2029967"/>
          </a:xfrm>
        </p:spPr>
        <p:txBody>
          <a:bodyPr/>
          <a:lstStyle/>
          <a:p>
            <a:r>
              <a:rPr lang="en-US" dirty="0"/>
              <a:t>Speaking impact​</a:t>
            </a:r>
          </a:p>
        </p:txBody>
      </p:sp>
      <p:pic>
        <p:nvPicPr>
          <p:cNvPr id="14" name="Picture Placeholder 13" descr="Woman walking in office">
            <a:extLst>
              <a:ext uri="{FF2B5EF4-FFF2-40B4-BE49-F238E27FC236}">
                <a16:creationId xmlns:a16="http://schemas.microsoft.com/office/drawing/2014/main" id="{206549BD-D8AF-D3BE-750E-5F8C50CCB5B9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35913" r="35913"/>
          <a:stretch/>
        </p:blipFill>
        <p:spPr>
          <a:xfrm>
            <a:off x="1011337" y="9212"/>
            <a:ext cx="2029967" cy="4850544"/>
          </a:xfr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7441910-6501-5C60-C05A-BAFF34C25798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3803953" y="3259138"/>
            <a:ext cx="7615274" cy="2978150"/>
          </a:xfrm>
        </p:spPr>
        <p:txBody>
          <a:bodyPr>
            <a:normAutofit/>
          </a:bodyPr>
          <a:lstStyle/>
          <a:p>
            <a:r>
              <a:rPr lang="en-US" dirty="0"/>
              <a:t>Your ability to communicate effectively will leave a lasting impact on your audience​</a:t>
            </a:r>
          </a:p>
          <a:p>
            <a:r>
              <a:rPr lang="en-US" dirty="0"/>
              <a:t>Effectively communicating involves not only delivering a message but also resonating with the experiences, values, and emotions of those listening</a:t>
            </a: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1C668341-39BE-4448-B29D-2594AE6D75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901853" y="2682814"/>
            <a:ext cx="274320" cy="27432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31C374B-40F2-4B1E-A9D8-6E5C932FF1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V="1">
            <a:off x="0" y="2824876"/>
            <a:ext cx="2011680" cy="7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Slide Number Placeholder 29">
            <a:extLst>
              <a:ext uri="{FF2B5EF4-FFF2-40B4-BE49-F238E27FC236}">
                <a16:creationId xmlns:a16="http://schemas.microsoft.com/office/drawing/2014/main" id="{32C7587B-DD64-0940-2F6D-21C5F453F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9208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0C883-7528-F9C5-D6FA-15EC059A3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896112"/>
            <a:ext cx="10668000" cy="1325563"/>
          </a:xfrm>
        </p:spPr>
        <p:txBody>
          <a:bodyPr/>
          <a:lstStyle/>
          <a:p>
            <a:r>
              <a:rPr lang="en-US" dirty="0"/>
              <a:t>Dynamic delivery​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A7E69BA-FC91-08A5-671F-B53E6E989C6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62000" y="2417197"/>
            <a:ext cx="4278313" cy="3737541"/>
          </a:xfrm>
        </p:spPr>
        <p:txBody>
          <a:bodyPr/>
          <a:lstStyle/>
          <a:p>
            <a:r>
              <a:rPr lang="en-US" dirty="0"/>
              <a:t>Learn to infuse energy into your delivery to leave a lasting impression​</a:t>
            </a:r>
          </a:p>
          <a:p>
            <a:r>
              <a:rPr lang="en-US" dirty="0"/>
              <a:t>One of the goals of effective communication is to motivate your audience</a:t>
            </a:r>
          </a:p>
        </p:txBody>
      </p:sp>
      <p:graphicFrame>
        <p:nvGraphicFramePr>
          <p:cNvPr id="8" name="Table Placeholder 7">
            <a:extLst>
              <a:ext uri="{FF2B5EF4-FFF2-40B4-BE49-F238E27FC236}">
                <a16:creationId xmlns:a16="http://schemas.microsoft.com/office/drawing/2014/main" id="{24EE9911-8AC9-5BE2-4456-0175FD28D083}"/>
              </a:ext>
            </a:extLst>
          </p:cNvPr>
          <p:cNvGraphicFramePr>
            <a:graphicFrameLocks noGrp="1"/>
          </p:cNvGraphicFramePr>
          <p:nvPr>
            <p:ph type="tbl" sz="quarter" idx="14"/>
            <p:extLst>
              <p:ext uri="{D42A27DB-BD31-4B8C-83A1-F6EECF244321}">
                <p14:modId xmlns:p14="http://schemas.microsoft.com/office/powerpoint/2010/main" val="3554612853"/>
              </p:ext>
            </p:extLst>
          </p:nvPr>
        </p:nvGraphicFramePr>
        <p:xfrm>
          <a:off x="5241925" y="2417763"/>
          <a:ext cx="6188076" cy="3678235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1695814">
                  <a:extLst>
                    <a:ext uri="{9D8B030D-6E8A-4147-A177-3AD203B41FA5}">
                      <a16:colId xmlns:a16="http://schemas.microsoft.com/office/drawing/2014/main" val="248340271"/>
                    </a:ext>
                  </a:extLst>
                </a:gridCol>
                <a:gridCol w="2052644">
                  <a:extLst>
                    <a:ext uri="{9D8B030D-6E8A-4147-A177-3AD203B41FA5}">
                      <a16:colId xmlns:a16="http://schemas.microsoft.com/office/drawing/2014/main" val="2825265259"/>
                    </a:ext>
                  </a:extLst>
                </a:gridCol>
                <a:gridCol w="1233830">
                  <a:extLst>
                    <a:ext uri="{9D8B030D-6E8A-4147-A177-3AD203B41FA5}">
                      <a16:colId xmlns:a16="http://schemas.microsoft.com/office/drawing/2014/main" val="207959087"/>
                    </a:ext>
                  </a:extLst>
                </a:gridCol>
                <a:gridCol w="1205788">
                  <a:extLst>
                    <a:ext uri="{9D8B030D-6E8A-4147-A177-3AD203B41FA5}">
                      <a16:colId xmlns:a16="http://schemas.microsoft.com/office/drawing/2014/main" val="3104692732"/>
                    </a:ext>
                  </a:extLst>
                </a:gridCol>
              </a:tblGrid>
              <a:tr h="7356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1" dirty="0">
                          <a:solidFill>
                            <a:sysClr val="windowText" lastClr="000000"/>
                          </a:solidFill>
                          <a:effectLst/>
                        </a:rPr>
                        <a:t>Metric​</a:t>
                      </a:r>
                      <a:endParaRPr lang="en-US" b="1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1" dirty="0">
                          <a:solidFill>
                            <a:sysClr val="windowText" lastClr="000000"/>
                          </a:solidFill>
                          <a:effectLst/>
                        </a:rPr>
                        <a:t>Measurement​</a:t>
                      </a:r>
                      <a:endParaRPr lang="en-US" b="1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1" dirty="0">
                          <a:solidFill>
                            <a:sysClr val="windowText" lastClr="000000"/>
                          </a:solidFill>
                          <a:effectLst/>
                        </a:rPr>
                        <a:t>Target​</a:t>
                      </a:r>
                      <a:endParaRPr lang="en-US" b="1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1" dirty="0">
                          <a:solidFill>
                            <a:sysClr val="windowText" lastClr="000000"/>
                          </a:solidFill>
                          <a:effectLst/>
                        </a:rPr>
                        <a:t>Actual​</a:t>
                      </a:r>
                      <a:endParaRPr lang="en-US" b="1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06384421"/>
                  </a:ext>
                </a:extLst>
              </a:tr>
              <a:tr h="7356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Audience </a:t>
                      </a:r>
                      <a:b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</a:br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attendance​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# of attendees​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150​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120​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3559787"/>
                  </a:ext>
                </a:extLst>
              </a:tr>
              <a:tr h="7356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Engagement duration​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Minutes​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60​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75​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4553674"/>
                  </a:ext>
                </a:extLst>
              </a:tr>
              <a:tr h="7356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Q&amp;A interaction​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# of questions​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10​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15​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01991020"/>
                  </a:ext>
                </a:extLst>
              </a:tr>
              <a:tr h="7356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Positive </a:t>
                      </a:r>
                      <a:b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</a:br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feedback​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Percentage (%)​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90​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95​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70694325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D3FE259-B742-148B-88EA-EAE84226F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06783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5FB75C3E-5885-49DD-8190-BB1E8C511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2574" y="896111"/>
            <a:ext cx="9866540" cy="1358140"/>
          </a:xfrm>
        </p:spPr>
        <p:txBody>
          <a:bodyPr>
            <a:normAutofit/>
          </a:bodyPr>
          <a:lstStyle/>
          <a:p>
            <a:r>
              <a:rPr lang="en-US" dirty="0"/>
              <a:t>Final tips &amp; takeaways​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FF2D739-E475-54F8-C832-F04A983D0F24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1552575" y="2481940"/>
            <a:ext cx="6477952" cy="3635831"/>
          </a:xfrm>
        </p:spPr>
        <p:txBody>
          <a:bodyPr>
            <a:normAutofit/>
          </a:bodyPr>
          <a:lstStyle/>
          <a:p>
            <a:r>
              <a:rPr lang="en-US" dirty="0"/>
              <a:t>Consistent rehearsal​</a:t>
            </a:r>
          </a:p>
          <a:p>
            <a:pPr lvl="1"/>
            <a:r>
              <a:rPr lang="en-US" dirty="0"/>
              <a:t>Practice makes perfect, so strengthen your familiarity with the presentation​</a:t>
            </a:r>
          </a:p>
          <a:p>
            <a:r>
              <a:rPr lang="en-US" dirty="0"/>
              <a:t>Refine delivery style​</a:t>
            </a:r>
          </a:p>
          <a:p>
            <a:pPr lvl="1"/>
            <a:r>
              <a:rPr lang="en-US" dirty="0"/>
              <a:t>Pacing, tone, and emphasis​</a:t>
            </a:r>
          </a:p>
          <a:p>
            <a:r>
              <a:rPr lang="en-US" dirty="0"/>
              <a:t>Timing and transitions​</a:t>
            </a:r>
          </a:p>
          <a:p>
            <a:pPr lvl="1"/>
            <a:r>
              <a:rPr lang="en-US" dirty="0"/>
              <a:t>Aim for seamless, professional delivery​</a:t>
            </a:r>
          </a:p>
          <a:p>
            <a:r>
              <a:rPr lang="en-US" dirty="0"/>
              <a:t>Practice audience</a:t>
            </a:r>
          </a:p>
          <a:p>
            <a:pPr lvl="1"/>
            <a:r>
              <a:rPr lang="en-US" dirty="0"/>
              <a:t>Enlist colleagues to listen &amp; provide feedback​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E323639-65E1-FDBD-1BE3-374BB39C19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72723" y="2481940"/>
            <a:ext cx="3046391" cy="3759200"/>
          </a:xfrm>
        </p:spPr>
        <p:txBody>
          <a:bodyPr>
            <a:normAutofit/>
          </a:bodyPr>
          <a:lstStyle/>
          <a:p>
            <a:r>
              <a:rPr lang="en-US" dirty="0"/>
              <a:t>Seek feedback​</a:t>
            </a:r>
          </a:p>
          <a:p>
            <a:r>
              <a:rPr lang="en-US" dirty="0"/>
              <a:t>Reflect on performance​</a:t>
            </a:r>
          </a:p>
          <a:p>
            <a:r>
              <a:rPr lang="en-US" dirty="0"/>
              <a:t>Explore new techniques​</a:t>
            </a:r>
          </a:p>
          <a:p>
            <a:r>
              <a:rPr lang="en-US" dirty="0"/>
              <a:t>Set personal goals​</a:t>
            </a:r>
          </a:p>
          <a:p>
            <a:r>
              <a:rPr lang="en-US" dirty="0"/>
              <a:t>Iterate and adapt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540B739-30F9-C86F-67ED-2197DC1E5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24660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B1B29E87-9C2C-400B-834D-4E4BD6E94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155" y="896112"/>
            <a:ext cx="10665845" cy="1325563"/>
          </a:xfrm>
        </p:spPr>
        <p:txBody>
          <a:bodyPr/>
          <a:lstStyle/>
          <a:p>
            <a:r>
              <a:rPr lang="en-US" dirty="0"/>
              <a:t>Speaking engagement metrics​</a:t>
            </a:r>
          </a:p>
        </p:txBody>
      </p:sp>
      <p:graphicFrame>
        <p:nvGraphicFramePr>
          <p:cNvPr id="14" name="Table Placeholder 13">
            <a:extLst>
              <a:ext uri="{FF2B5EF4-FFF2-40B4-BE49-F238E27FC236}">
                <a16:creationId xmlns:a16="http://schemas.microsoft.com/office/drawing/2014/main" id="{597B3320-3330-1F17-5E4B-B24CAB0A4487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3734130339"/>
              </p:ext>
            </p:extLst>
          </p:nvPr>
        </p:nvGraphicFramePr>
        <p:xfrm>
          <a:off x="762000" y="2417763"/>
          <a:ext cx="10666412" cy="3678235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3444221">
                  <a:extLst>
                    <a:ext uri="{9D8B030D-6E8A-4147-A177-3AD203B41FA5}">
                      <a16:colId xmlns:a16="http://schemas.microsoft.com/office/drawing/2014/main" val="4239035621"/>
                    </a:ext>
                  </a:extLst>
                </a:gridCol>
                <a:gridCol w="3253189">
                  <a:extLst>
                    <a:ext uri="{9D8B030D-6E8A-4147-A177-3AD203B41FA5}">
                      <a16:colId xmlns:a16="http://schemas.microsoft.com/office/drawing/2014/main" val="1645754944"/>
                    </a:ext>
                  </a:extLst>
                </a:gridCol>
                <a:gridCol w="2005852">
                  <a:extLst>
                    <a:ext uri="{9D8B030D-6E8A-4147-A177-3AD203B41FA5}">
                      <a16:colId xmlns:a16="http://schemas.microsoft.com/office/drawing/2014/main" val="4278473568"/>
                    </a:ext>
                  </a:extLst>
                </a:gridCol>
                <a:gridCol w="1963150">
                  <a:extLst>
                    <a:ext uri="{9D8B030D-6E8A-4147-A177-3AD203B41FA5}">
                      <a16:colId xmlns:a16="http://schemas.microsoft.com/office/drawing/2014/main" val="760742182"/>
                    </a:ext>
                  </a:extLst>
                </a:gridCol>
              </a:tblGrid>
              <a:tr h="7356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1" dirty="0">
                          <a:solidFill>
                            <a:schemeClr val="tx1"/>
                          </a:solidFill>
                          <a:effectLst/>
                        </a:rPr>
                        <a:t>Impact factor​</a:t>
                      </a:r>
                      <a:endParaRPr lang="en-US" b="1" i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1" dirty="0">
                          <a:solidFill>
                            <a:schemeClr val="tx1"/>
                          </a:solidFill>
                          <a:effectLst/>
                        </a:rPr>
                        <a:t>Measurement​</a:t>
                      </a:r>
                      <a:endParaRPr lang="en-US" b="1" i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1" dirty="0">
                          <a:solidFill>
                            <a:schemeClr val="tx1"/>
                          </a:solidFill>
                          <a:effectLst/>
                        </a:rPr>
                        <a:t>Target​</a:t>
                      </a:r>
                      <a:endParaRPr lang="en-US" b="1" i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1" dirty="0">
                          <a:solidFill>
                            <a:schemeClr val="tx1"/>
                          </a:solidFill>
                          <a:effectLst/>
                        </a:rPr>
                        <a:t>Achieved​</a:t>
                      </a:r>
                      <a:endParaRPr lang="en-US" b="1" i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48889321"/>
                  </a:ext>
                </a:extLst>
              </a:tr>
              <a:tr h="7356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</a:rPr>
                        <a:t>Audience interaction​</a:t>
                      </a:r>
                      <a:endParaRPr lang="en-US" b="0" i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</a:rPr>
                        <a:t>Percentage (%)​</a:t>
                      </a:r>
                      <a:endParaRPr lang="en-US" b="0" i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</a:rPr>
                        <a:t>85​</a:t>
                      </a:r>
                      <a:endParaRPr lang="en-US" b="0" i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</a:rPr>
                        <a:t>88​</a:t>
                      </a:r>
                      <a:endParaRPr lang="en-US" b="0" i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12437685"/>
                  </a:ext>
                </a:extLst>
              </a:tr>
              <a:tr h="7356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Knowledge retention​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Percentage (%)​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75​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80​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73294875"/>
                  </a:ext>
                </a:extLst>
              </a:tr>
              <a:tr h="7356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Post-presentation surveys​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Average rating​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4.2​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4.5​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96715685"/>
                  </a:ext>
                </a:extLst>
              </a:tr>
              <a:tr h="7356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Referral rate​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Percentage (%)​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10​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12​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83074674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60EB401-2F91-2D90-C859-96484861E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69975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00245" y="544285"/>
            <a:ext cx="5528217" cy="2685383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FFC60-19C3-4901-93F7-7AAF4C09F8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96340" y="3423773"/>
            <a:ext cx="5528217" cy="2029969"/>
          </a:xfrm>
        </p:spPr>
        <p:txBody>
          <a:bodyPr bIns="0">
            <a:normAutofit lnSpcReduction="10000"/>
          </a:bodyPr>
          <a:lstStyle/>
          <a:p>
            <a:r>
              <a:rPr lang="en-US" dirty="0"/>
              <a:t>Brita Tamm​</a:t>
            </a:r>
          </a:p>
          <a:p>
            <a:r>
              <a:rPr lang="en-US" dirty="0"/>
              <a:t>502-555-0152​</a:t>
            </a:r>
          </a:p>
          <a:p>
            <a:r>
              <a:rPr lang="en-US" dirty="0"/>
              <a:t>brita@firstupconsultants.com​</a:t>
            </a:r>
          </a:p>
          <a:p>
            <a:r>
              <a:rPr lang="en-US" dirty="0"/>
              <a:t>www.firstupconsultants.com</a:t>
            </a:r>
          </a:p>
        </p:txBody>
      </p:sp>
    </p:spTree>
    <p:extLst>
      <p:ext uri="{BB962C8B-B14F-4D97-AF65-F5344CB8AC3E}">
        <p14:creationId xmlns:p14="http://schemas.microsoft.com/office/powerpoint/2010/main" val="24364939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8713" y="0"/>
            <a:ext cx="6343650" cy="750014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Agenda</a:t>
            </a:r>
            <a:endParaRPr lang="en-Z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938713" y="750014"/>
            <a:ext cx="6338887" cy="5558317"/>
          </a:xfrm>
        </p:spPr>
        <p:txBody>
          <a:bodyPr>
            <a:norm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Understanding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Cleaning and Manipulation 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Analysis</a:t>
            </a:r>
          </a:p>
          <a:p>
            <a:pPr marL="800100" lvl="1" indent="-342900">
              <a:buFont typeface="Wingdings" panose="05000000000000000000" pitchFamily="2" charset="2"/>
              <a:buChar char="v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Univariate Analysis</a:t>
            </a:r>
          </a:p>
          <a:p>
            <a:pPr marL="800100" lvl="1" indent="-342900">
              <a:buFont typeface="Wingdings" panose="05000000000000000000" pitchFamily="2" charset="2"/>
              <a:buChar char="v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Bivariate Analysis</a:t>
            </a:r>
          </a:p>
          <a:p>
            <a:pPr marL="800100" lvl="1" indent="-342900">
              <a:buFont typeface="Wingdings" panose="05000000000000000000" pitchFamily="2" charset="2"/>
              <a:buChar char="v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Multivariate Analysis</a:t>
            </a:r>
          </a:p>
          <a:p>
            <a:pPr marL="800100" lvl="1" indent="-342900">
              <a:buFont typeface="Wingdings" panose="05000000000000000000" pitchFamily="2" charset="2"/>
              <a:buChar char="v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Correlation Matrix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Conclusions &amp; Recommendations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 &amp; links</a:t>
            </a:r>
          </a:p>
          <a:p>
            <a:endParaRPr lang="en-US" dirty="0">
              <a:solidFill>
                <a:srgbClr val="091E42"/>
              </a:solidFill>
              <a:latin typeface="freight-text-pro"/>
            </a:endParaRPr>
          </a:p>
          <a:p>
            <a:pPr marL="800100" lvl="1" indent="-342900">
              <a:buFont typeface="Wingdings" panose="05000000000000000000" pitchFamily="2" charset="2"/>
              <a:buChar char="v"/>
            </a:pPr>
            <a:endParaRPr lang="en-US" dirty="0">
              <a:solidFill>
                <a:srgbClr val="091E42"/>
              </a:solidFill>
              <a:latin typeface="freight-text-pro"/>
            </a:endParaRPr>
          </a:p>
          <a:p>
            <a:pPr marL="800100" lvl="1" indent="-342900">
              <a:buFont typeface="Wingdings" panose="05000000000000000000" pitchFamily="2" charset="2"/>
              <a:buChar char="v"/>
            </a:pPr>
            <a:endParaRPr lang="en-US" dirty="0">
              <a:solidFill>
                <a:srgbClr val="091E42"/>
              </a:solidFill>
              <a:latin typeface="freight-text-pro"/>
            </a:endParaRPr>
          </a:p>
          <a:p>
            <a:pPr marL="800100" lvl="1" indent="-342900">
              <a:buFont typeface="Wingdings" panose="05000000000000000000" pitchFamily="2" charset="2"/>
              <a:buChar char="v"/>
            </a:pPr>
            <a:endParaRPr lang="en-US" b="0" i="0" dirty="0">
              <a:solidFill>
                <a:srgbClr val="091E42"/>
              </a:solidFill>
              <a:effectLst/>
              <a:latin typeface="freight-text-pro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27DCA-F11F-1716-00DA-9EF49F131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494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DE7F2-E890-4744-88DD-A75F5E300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power of communication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F466A906-2869-BB36-138E-D45F62E92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4646277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6186C3A-548E-AD87-3029-9641235307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660400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able Placeholder 3">
            <a:extLst>
              <a:ext uri="{FF2B5EF4-FFF2-40B4-BE49-F238E27FC236}">
                <a16:creationId xmlns:a16="http://schemas.microsoft.com/office/drawing/2014/main" id="{D5183D57-F34A-728F-6D0C-534ECD823FE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707789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315092" y="393300"/>
            <a:ext cx="11096089" cy="769056"/>
          </a:xfrm>
          <a:prstGeom prst="rect">
            <a:avLst/>
          </a:prstGeom>
        </p:spPr>
        <p:txBody>
          <a:bodyPr vert="horz" wrap="square" lIns="0" tIns="91058" rIns="0" bIns="0" rtlCol="0">
            <a:spAutoFit/>
          </a:bodyPr>
          <a:lstStyle/>
          <a:p>
            <a:pPr marL="462915">
              <a:lnSpc>
                <a:spcPct val="100000"/>
              </a:lnSpc>
              <a:spcBef>
                <a:spcPts val="100"/>
              </a:spcBef>
            </a:pPr>
            <a:r>
              <a:rPr dirty="0"/>
              <a:t>Data</a:t>
            </a:r>
            <a:r>
              <a:rPr spc="-25" dirty="0"/>
              <a:t> </a:t>
            </a:r>
            <a:r>
              <a:rPr dirty="0"/>
              <a:t>Cleaning</a:t>
            </a:r>
            <a:r>
              <a:rPr spc="-25" dirty="0"/>
              <a:t> </a:t>
            </a:r>
            <a:r>
              <a:rPr dirty="0"/>
              <a:t>&amp;</a:t>
            </a:r>
            <a:r>
              <a:rPr spc="-15" dirty="0"/>
              <a:t> </a:t>
            </a:r>
            <a:r>
              <a:rPr lang="en-US" spc="-55" dirty="0"/>
              <a:t>Manipulation</a:t>
            </a:r>
            <a:endParaRPr spc="-10" dirty="0"/>
          </a:p>
        </p:txBody>
      </p:sp>
      <p:sp>
        <p:nvSpPr>
          <p:cNvPr id="3" name="object 3"/>
          <p:cNvSpPr txBox="1"/>
          <p:nvPr/>
        </p:nvSpPr>
        <p:spPr>
          <a:xfrm>
            <a:off x="4372814" y="1608773"/>
            <a:ext cx="7113694" cy="3256020"/>
          </a:xfrm>
          <a:prstGeom prst="rect">
            <a:avLst/>
          </a:prstGeom>
        </p:spPr>
        <p:txBody>
          <a:bodyPr vert="horz" wrap="square" lIns="0" tIns="140970" rIns="0" bIns="0" rtlCol="0">
            <a:spAutoFit/>
          </a:bodyPr>
          <a:lstStyle/>
          <a:p>
            <a:pPr marL="10795">
              <a:lnSpc>
                <a:spcPct val="100000"/>
              </a:lnSpc>
              <a:spcBef>
                <a:spcPts val="1110"/>
              </a:spcBef>
              <a:buClr>
                <a:srgbClr val="90C225"/>
              </a:buClr>
              <a:buSzPct val="75000"/>
              <a:tabLst>
                <a:tab pos="186690" algn="l"/>
              </a:tabLst>
            </a:pPr>
            <a:r>
              <a:rPr lang="en-US" sz="1800" b="1" dirty="0">
                <a:solidFill>
                  <a:srgbClr val="40404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Read CSV file</a:t>
            </a:r>
            <a:endParaRPr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">
              <a:lnSpc>
                <a:spcPct val="100000"/>
              </a:lnSpc>
              <a:spcBef>
                <a:spcPts val="1010"/>
              </a:spcBef>
              <a:buClr>
                <a:srgbClr val="90C225"/>
              </a:buClr>
              <a:buSzPct val="75000"/>
              <a:tabLst>
                <a:tab pos="187325" algn="l"/>
              </a:tabLst>
            </a:pPr>
            <a:r>
              <a:rPr lang="en-US" sz="1800" b="1" dirty="0">
                <a:solidFill>
                  <a:srgbClr val="40404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Identify &amp; drop-off duplicate Rows &amp; Columns</a:t>
            </a:r>
          </a:p>
          <a:p>
            <a:pPr marL="11430">
              <a:spcBef>
                <a:spcPts val="1010"/>
              </a:spcBef>
              <a:buClr>
                <a:srgbClr val="90C225"/>
              </a:buClr>
              <a:buSzPct val="75000"/>
              <a:tabLst>
                <a:tab pos="187325" algn="l"/>
              </a:tabLst>
            </a:pPr>
            <a:r>
              <a:rPr lang="en-US" sz="1800" b="1" dirty="0">
                <a:solidFill>
                  <a:srgbClr val="40404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Identify &amp; drop-off Rows &amp; Columns with Null,NAN,NA,0 values</a:t>
            </a:r>
            <a:endParaRPr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">
              <a:lnSpc>
                <a:spcPct val="100000"/>
              </a:lnSpc>
              <a:spcBef>
                <a:spcPts val="1000"/>
              </a:spcBef>
              <a:buClr>
                <a:srgbClr val="90C225"/>
              </a:buClr>
              <a:buSzPct val="75000"/>
              <a:tabLst>
                <a:tab pos="187325" algn="l"/>
              </a:tabLst>
            </a:pPr>
            <a:r>
              <a:rPr lang="en-US" sz="1800" b="1" dirty="0">
                <a:solidFill>
                  <a:srgbClr val="40404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Identify &amp; drop-off descriptive and identification columns(unique fields)</a:t>
            </a:r>
          </a:p>
          <a:p>
            <a:pPr marL="11430">
              <a:lnSpc>
                <a:spcPct val="100000"/>
              </a:lnSpc>
              <a:spcBef>
                <a:spcPts val="1000"/>
              </a:spcBef>
              <a:buClr>
                <a:srgbClr val="90C225"/>
              </a:buClr>
              <a:buSzPct val="75000"/>
              <a:tabLst>
                <a:tab pos="187325" algn="l"/>
              </a:tabLst>
            </a:pPr>
            <a:r>
              <a:rPr lang="en-US" b="1" dirty="0">
                <a:solidFill>
                  <a:srgbClr val="40404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Identify if any derived columns are necessary</a:t>
            </a:r>
            <a:endParaRPr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">
              <a:lnSpc>
                <a:spcPct val="100000"/>
              </a:lnSpc>
              <a:spcBef>
                <a:spcPts val="994"/>
              </a:spcBef>
              <a:buClr>
                <a:srgbClr val="90C225"/>
              </a:buClr>
              <a:buSzPct val="75000"/>
              <a:tabLst>
                <a:tab pos="187325" algn="l"/>
              </a:tabLst>
            </a:pPr>
            <a:r>
              <a:rPr sz="1800" b="1" spc="-10" dirty="0">
                <a:solidFill>
                  <a:srgbClr val="40404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Conversion</a:t>
            </a:r>
            <a:r>
              <a:rPr lang="en-US" sz="1800" b="1" spc="-10" dirty="0">
                <a:solidFill>
                  <a:srgbClr val="40404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data to the appropriate data types</a:t>
            </a:r>
            <a:endParaRPr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">
              <a:lnSpc>
                <a:spcPct val="100000"/>
              </a:lnSpc>
              <a:spcBef>
                <a:spcPts val="1010"/>
              </a:spcBef>
              <a:buClr>
                <a:srgbClr val="90C225"/>
              </a:buClr>
              <a:buSzPct val="75000"/>
              <a:tabLst>
                <a:tab pos="187325" algn="l"/>
              </a:tabLst>
            </a:pPr>
            <a:r>
              <a:rPr lang="en-US" sz="1800" b="1" spc="-114" dirty="0">
                <a:solidFill>
                  <a:srgbClr val="40404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Processing for outlier data</a:t>
            </a:r>
          </a:p>
          <a:p>
            <a:pPr marL="11430">
              <a:lnSpc>
                <a:spcPct val="100000"/>
              </a:lnSpc>
              <a:spcBef>
                <a:spcPts val="1010"/>
              </a:spcBef>
              <a:buClr>
                <a:srgbClr val="90C225"/>
              </a:buClr>
              <a:buSzPct val="75000"/>
              <a:tabLst>
                <a:tab pos="187325" algn="l"/>
              </a:tabLst>
            </a:pPr>
            <a:r>
              <a:rPr sz="1800" b="1" dirty="0">
                <a:solidFill>
                  <a:srgbClr val="40404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Imputing</a:t>
            </a:r>
            <a:r>
              <a:rPr sz="1800" b="1" spc="-60" dirty="0">
                <a:solidFill>
                  <a:srgbClr val="40404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1800" b="1" dirty="0">
                <a:solidFill>
                  <a:srgbClr val="40404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values</a:t>
            </a:r>
            <a:r>
              <a:rPr sz="1800" b="1" spc="-35" dirty="0">
                <a:solidFill>
                  <a:srgbClr val="40404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1800" b="1" dirty="0">
                <a:solidFill>
                  <a:srgbClr val="40404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sz="1800" b="1" spc="-50" dirty="0">
                <a:solidFill>
                  <a:srgbClr val="40404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1800" b="1" spc="-10" dirty="0">
                <a:solidFill>
                  <a:srgbClr val="40404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Columns</a:t>
            </a:r>
            <a:endParaRPr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33694" y="544285"/>
            <a:ext cx="6594768" cy="3445329"/>
          </a:xfrm>
        </p:spPr>
        <p:txBody>
          <a:bodyPr>
            <a:normAutofit/>
          </a:bodyPr>
          <a:lstStyle/>
          <a:p>
            <a:r>
              <a:rPr lang="en-US" dirty="0"/>
              <a:t>Overcoming nervousness​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01B20D-4C28-4DA3-ABBD-718C22A5E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29789" y="4130045"/>
            <a:ext cx="6594768" cy="1951523"/>
          </a:xfrm>
        </p:spPr>
        <p:txBody>
          <a:bodyPr/>
          <a:lstStyle/>
          <a:p>
            <a:r>
              <a:rPr lang="en-US" dirty="0"/>
              <a:t>Confidence-building strategies</a:t>
            </a:r>
          </a:p>
          <a:p>
            <a:endParaRPr lang="en-US" dirty="0"/>
          </a:p>
        </p:txBody>
      </p:sp>
      <p:pic>
        <p:nvPicPr>
          <p:cNvPr id="13" name="Picture Placeholder 12" descr="Low angle view of tall buildings">
            <a:extLst>
              <a:ext uri="{FF2B5EF4-FFF2-40B4-BE49-F238E27FC236}">
                <a16:creationId xmlns:a16="http://schemas.microsoft.com/office/drawing/2014/main" id="{1DFE730E-30E7-DA99-A3EE-ACB889D161E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43" r="43"/>
          <a:stretch/>
        </p:blipFill>
        <p:spPr>
          <a:xfrm>
            <a:off x="0" y="-1"/>
            <a:ext cx="4076118" cy="6096678"/>
          </a:xfrm>
        </p:spPr>
      </p:pic>
      <p:sp>
        <p:nvSpPr>
          <p:cNvPr id="44" name="Oval 43">
            <a:extLst>
              <a:ext uri="{FF2B5EF4-FFF2-40B4-BE49-F238E27FC236}">
                <a16:creationId xmlns:a16="http://schemas.microsoft.com/office/drawing/2014/main" id="{5F855448-57DF-E468-AF41-00CAAC2D7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5895479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752FDA21-768F-9929-E6D6-D78CD4F8E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1909602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95392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96112"/>
            <a:ext cx="6589150" cy="1988706"/>
          </a:xfrm>
        </p:spPr>
        <p:txBody>
          <a:bodyPr/>
          <a:lstStyle/>
          <a:p>
            <a:r>
              <a:rPr lang="en-US" dirty="0"/>
              <a:t>Engaging the audience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3634FE-ADF0-4BC3-A0A9-447EA9DD096B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62000" y="3059113"/>
            <a:ext cx="6597650" cy="329565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Make eye contact with your audience to create a sense of intimacy and involvement</a:t>
            </a:r>
          </a:p>
          <a:p>
            <a:r>
              <a:rPr lang="en-US" dirty="0"/>
              <a:t>Weave relatable stories into your presentation using narratives that make your message memorable and impactful</a:t>
            </a:r>
          </a:p>
          <a:p>
            <a:r>
              <a:rPr lang="en-US" dirty="0"/>
              <a:t>Encourage questions and provide thoughtful responses to enhance audience participation</a:t>
            </a:r>
          </a:p>
          <a:p>
            <a:r>
              <a:rPr lang="en-US" dirty="0"/>
              <a:t>Use live polls or surveys to gather audience opinions, promoting engagement and making sure the audience feel involved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AC050D-BAF4-C23C-F8EC-24DEC4293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63722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74771" y="576943"/>
            <a:ext cx="6449786" cy="2785508"/>
          </a:xfrm>
        </p:spPr>
        <p:txBody>
          <a:bodyPr>
            <a:normAutofit/>
          </a:bodyPr>
          <a:lstStyle/>
          <a:p>
            <a:r>
              <a:rPr lang="en-US" dirty="0"/>
              <a:t>Selecting </a:t>
            </a:r>
            <a:br>
              <a:rPr lang="en-US" dirty="0"/>
            </a:br>
            <a:r>
              <a:rPr lang="en-US" dirty="0"/>
              <a:t>visual aids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01B20D-4C28-4DA3-ABBD-718C22A5E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74772" y="3373686"/>
            <a:ext cx="6449785" cy="1029586"/>
          </a:xfrm>
        </p:spPr>
        <p:txBody>
          <a:bodyPr/>
          <a:lstStyle/>
          <a:p>
            <a:r>
              <a:rPr lang="en-US" dirty="0"/>
              <a:t>Enhancing your presentation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D8D8EF-09F7-2BAC-3EC4-6E8F40515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32519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36" y="896112"/>
            <a:ext cx="9389288" cy="1362456"/>
          </a:xfrm>
        </p:spPr>
        <p:txBody>
          <a:bodyPr/>
          <a:lstStyle/>
          <a:p>
            <a:r>
              <a:rPr lang="en-US" dirty="0"/>
              <a:t>Effective delivery techniques​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71525" y="2590800"/>
            <a:ext cx="4514850" cy="35052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Voice modulation is a powerful tool in public speaking. It involves varying pitch, tone, and volume to convey emotion, emphasize points, and maintain interest:</a:t>
            </a:r>
          </a:p>
          <a:p>
            <a:pPr lvl="1"/>
            <a:r>
              <a:rPr lang="en-US" dirty="0"/>
              <a:t>Pitch variation​</a:t>
            </a:r>
          </a:p>
          <a:p>
            <a:pPr lvl="1"/>
            <a:r>
              <a:rPr lang="en-US" dirty="0"/>
              <a:t>Tone inflection​</a:t>
            </a:r>
          </a:p>
          <a:p>
            <a:pPr lvl="1"/>
            <a:r>
              <a:rPr lang="en-US" dirty="0"/>
              <a:t>Volume control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3F3455-E568-40C9-9F4D-8C89F4CD95F8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5646738" y="2590800"/>
            <a:ext cx="4514850" cy="35052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Effective body language enhances your message, making it more impactful and memorable:</a:t>
            </a:r>
          </a:p>
          <a:p>
            <a:pPr lvl="1"/>
            <a:r>
              <a:rPr lang="en-US" dirty="0"/>
              <a:t>Meaningful eye contact</a:t>
            </a:r>
          </a:p>
          <a:p>
            <a:pPr lvl="1"/>
            <a:r>
              <a:rPr lang="en-US" dirty="0"/>
              <a:t>Purposeful gestures</a:t>
            </a:r>
          </a:p>
          <a:p>
            <a:pPr lvl="1"/>
            <a:r>
              <a:rPr lang="en-US" dirty="0"/>
              <a:t>Maintain good posture</a:t>
            </a:r>
          </a:p>
          <a:p>
            <a:pPr lvl="1"/>
            <a:r>
              <a:rPr lang="en-US" dirty="0"/>
              <a:t>Control your expressions</a:t>
            </a:r>
          </a:p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61B51-19E8-1412-3155-39DDEACA1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16945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8292" y="158173"/>
            <a:ext cx="10668000" cy="1325563"/>
          </a:xfrm>
          <a:prstGeom prst="rect">
            <a:avLst/>
          </a:prstGeom>
        </p:spPr>
        <p:txBody>
          <a:bodyPr vert="horz" wrap="square" lIns="0" tIns="91058" rIns="0" bIns="0" rtlCol="0">
            <a:spAutoFit/>
          </a:bodyPr>
          <a:lstStyle/>
          <a:p>
            <a:pPr marL="462915">
              <a:lnSpc>
                <a:spcPct val="100000"/>
              </a:lnSpc>
              <a:spcBef>
                <a:spcPts val="100"/>
              </a:spcBef>
            </a:pPr>
            <a:r>
              <a:rPr dirty="0"/>
              <a:t>Univariate</a:t>
            </a:r>
            <a:r>
              <a:rPr spc="-250" dirty="0"/>
              <a:t> </a:t>
            </a:r>
            <a:r>
              <a:rPr spc="-10" dirty="0"/>
              <a:t>Analysis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12472" y="1068366"/>
            <a:ext cx="8442325" cy="600164"/>
          </a:xfrm>
          <a:prstGeom prst="rect">
            <a:avLst/>
          </a:prstGeom>
        </p:spPr>
        <p:txBody>
          <a:bodyPr vert="horz" wrap="square" lIns="0" tIns="48260" rIns="0" bIns="0" rtlCol="0">
            <a:spAutoFit/>
          </a:bodyPr>
          <a:lstStyle/>
          <a:p>
            <a:pPr>
              <a:lnSpc>
                <a:spcPct val="100000"/>
              </a:lnSpc>
              <a:buClr>
                <a:srgbClr val="90C225"/>
              </a:buClr>
              <a:buFont typeface="Wingdings"/>
              <a:buChar char=""/>
            </a:pPr>
            <a:endParaRPr sz="1200" dirty="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105"/>
              </a:spcBef>
              <a:buClr>
                <a:srgbClr val="90C225"/>
              </a:buClr>
              <a:buFont typeface="Wingdings"/>
              <a:buChar char=""/>
            </a:pPr>
            <a:endParaRPr sz="1200" dirty="0">
              <a:latin typeface="Trebuchet MS"/>
              <a:cs typeface="Trebuchet MS"/>
            </a:endParaRPr>
          </a:p>
          <a:p>
            <a:pPr marL="469900" lvl="1">
              <a:lnSpc>
                <a:spcPct val="100000"/>
              </a:lnSpc>
              <a:buClr>
                <a:srgbClr val="90C225"/>
              </a:buClr>
              <a:buSzPct val="77272"/>
              <a:tabLst>
                <a:tab pos="812165" algn="l"/>
              </a:tabLst>
            </a:pPr>
            <a:r>
              <a:rPr sz="1100" b="1" dirty="0">
                <a:solidFill>
                  <a:srgbClr val="404040"/>
                </a:solidFill>
                <a:latin typeface="Trebuchet MS"/>
                <a:cs typeface="Trebuchet MS"/>
              </a:rPr>
              <a:t>Categorical</a:t>
            </a:r>
            <a:r>
              <a:rPr sz="1100" b="1" spc="-65" dirty="0">
                <a:solidFill>
                  <a:srgbClr val="404040"/>
                </a:solidFill>
                <a:latin typeface="Trebuchet MS"/>
                <a:cs typeface="Trebuchet MS"/>
              </a:rPr>
              <a:t> </a:t>
            </a:r>
            <a:r>
              <a:rPr sz="1100" b="1" spc="-10" dirty="0">
                <a:solidFill>
                  <a:srgbClr val="404040"/>
                </a:solidFill>
                <a:latin typeface="Trebuchet MS"/>
                <a:cs typeface="Trebuchet MS"/>
              </a:rPr>
              <a:t>Variables</a:t>
            </a:r>
            <a:r>
              <a:rPr sz="1100" spc="-10" dirty="0">
                <a:solidFill>
                  <a:srgbClr val="404040"/>
                </a:solidFill>
                <a:latin typeface="Trebuchet MS"/>
                <a:cs typeface="Trebuchet MS"/>
              </a:rPr>
              <a:t>:</a:t>
            </a:r>
            <a:endParaRPr sz="1100" dirty="0">
              <a:latin typeface="Trebuchet MS"/>
              <a:cs typeface="Trebuchet M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011520" y="3936070"/>
            <a:ext cx="3910329" cy="1853564"/>
          </a:xfrm>
          <a:prstGeom prst="rect">
            <a:avLst/>
          </a:prstGeom>
        </p:spPr>
        <p:txBody>
          <a:bodyPr vert="horz" wrap="square" lIns="0" tIns="1054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30"/>
              </a:spcBef>
              <a:buClr>
                <a:srgbClr val="90C225"/>
              </a:buClr>
              <a:buSzPct val="77272"/>
              <a:tabLst>
                <a:tab pos="354965" algn="l"/>
              </a:tabLst>
            </a:pPr>
            <a:r>
              <a:rPr sz="1100" b="1" dirty="0">
                <a:latin typeface="Trebuchet MS"/>
                <a:cs typeface="Trebuchet MS"/>
              </a:rPr>
              <a:t>Quantitative</a:t>
            </a:r>
            <a:r>
              <a:rPr sz="1100" b="1" spc="-50" dirty="0">
                <a:latin typeface="Trebuchet MS"/>
                <a:cs typeface="Trebuchet MS"/>
              </a:rPr>
              <a:t> </a:t>
            </a:r>
            <a:r>
              <a:rPr sz="1100" b="1" spc="-10" dirty="0">
                <a:latin typeface="Trebuchet MS"/>
                <a:cs typeface="Trebuchet MS"/>
              </a:rPr>
              <a:t>Variables:</a:t>
            </a:r>
            <a:endParaRPr sz="1100" dirty="0">
              <a:latin typeface="Trebuchet MS"/>
              <a:cs typeface="Trebuchet MS"/>
            </a:endParaRPr>
          </a:p>
          <a:p>
            <a:pPr marL="469265" lvl="1">
              <a:lnSpc>
                <a:spcPct val="100000"/>
              </a:lnSpc>
              <a:spcBef>
                <a:spcPts val="730"/>
              </a:spcBef>
              <a:buClr>
                <a:srgbClr val="90C225"/>
              </a:buClr>
              <a:buSzPct val="77272"/>
              <a:tabLst>
                <a:tab pos="812165" algn="l"/>
              </a:tabLst>
            </a:pPr>
            <a:r>
              <a:rPr sz="1100" b="1" dirty="0">
                <a:latin typeface="Trebuchet MS"/>
                <a:cs typeface="Trebuchet MS"/>
              </a:rPr>
              <a:t>Interest</a:t>
            </a:r>
            <a:r>
              <a:rPr sz="1100" b="1" spc="-30" dirty="0">
                <a:latin typeface="Trebuchet MS"/>
                <a:cs typeface="Trebuchet MS"/>
              </a:rPr>
              <a:t> </a:t>
            </a:r>
            <a:r>
              <a:rPr sz="1100" b="1" dirty="0">
                <a:latin typeface="Trebuchet MS"/>
                <a:cs typeface="Trebuchet MS"/>
              </a:rPr>
              <a:t>rate</a:t>
            </a:r>
            <a:r>
              <a:rPr sz="1100" b="1" spc="-25" dirty="0">
                <a:latin typeface="Trebuchet MS"/>
                <a:cs typeface="Trebuchet MS"/>
              </a:rPr>
              <a:t> </a:t>
            </a:r>
            <a:r>
              <a:rPr sz="1100" b="1" dirty="0">
                <a:latin typeface="Trebuchet MS"/>
                <a:cs typeface="Trebuchet MS"/>
              </a:rPr>
              <a:t>bucket</a:t>
            </a:r>
            <a:r>
              <a:rPr sz="1100" b="1" spc="-45" dirty="0">
                <a:latin typeface="Trebuchet MS"/>
                <a:cs typeface="Trebuchet MS"/>
              </a:rPr>
              <a:t> </a:t>
            </a:r>
            <a:r>
              <a:rPr sz="1100" b="1" spc="-10" dirty="0">
                <a:latin typeface="Trebuchet MS"/>
                <a:cs typeface="Trebuchet MS"/>
              </a:rPr>
              <a:t>(int_rate_bucket)</a:t>
            </a:r>
            <a:endParaRPr sz="1100" dirty="0">
              <a:latin typeface="Trebuchet MS"/>
              <a:cs typeface="Trebuchet MS"/>
            </a:endParaRPr>
          </a:p>
          <a:p>
            <a:pPr marL="469265" lvl="1">
              <a:lnSpc>
                <a:spcPct val="100000"/>
              </a:lnSpc>
              <a:spcBef>
                <a:spcPts val="735"/>
              </a:spcBef>
              <a:buClr>
                <a:srgbClr val="90C225"/>
              </a:buClr>
              <a:buSzPct val="77272"/>
              <a:tabLst>
                <a:tab pos="812165" algn="l"/>
              </a:tabLst>
            </a:pPr>
            <a:r>
              <a:rPr sz="1100" b="1" dirty="0">
                <a:latin typeface="Trebuchet MS"/>
                <a:cs typeface="Trebuchet MS"/>
              </a:rPr>
              <a:t>Annual</a:t>
            </a:r>
            <a:r>
              <a:rPr sz="1100" b="1" spc="-25" dirty="0">
                <a:latin typeface="Trebuchet MS"/>
                <a:cs typeface="Trebuchet MS"/>
              </a:rPr>
              <a:t> </a:t>
            </a:r>
            <a:r>
              <a:rPr sz="1100" b="1" dirty="0">
                <a:latin typeface="Trebuchet MS"/>
                <a:cs typeface="Trebuchet MS"/>
              </a:rPr>
              <a:t>income</a:t>
            </a:r>
            <a:r>
              <a:rPr sz="1100" b="1" spc="-25" dirty="0">
                <a:latin typeface="Trebuchet MS"/>
                <a:cs typeface="Trebuchet MS"/>
              </a:rPr>
              <a:t> </a:t>
            </a:r>
            <a:r>
              <a:rPr sz="1100" b="1" dirty="0">
                <a:latin typeface="Trebuchet MS"/>
                <a:cs typeface="Trebuchet MS"/>
              </a:rPr>
              <a:t>bucket</a:t>
            </a:r>
            <a:r>
              <a:rPr sz="1100" b="1" spc="-45" dirty="0">
                <a:latin typeface="Trebuchet MS"/>
                <a:cs typeface="Trebuchet MS"/>
              </a:rPr>
              <a:t> </a:t>
            </a:r>
            <a:r>
              <a:rPr sz="1100" b="1" spc="-10" dirty="0">
                <a:latin typeface="Trebuchet MS"/>
                <a:cs typeface="Trebuchet MS"/>
              </a:rPr>
              <a:t>(annual_inc_bucket)</a:t>
            </a:r>
            <a:endParaRPr sz="1100" dirty="0">
              <a:latin typeface="Trebuchet MS"/>
              <a:cs typeface="Trebuchet MS"/>
            </a:endParaRPr>
          </a:p>
          <a:p>
            <a:pPr marL="469265" lvl="1">
              <a:lnSpc>
                <a:spcPct val="100000"/>
              </a:lnSpc>
              <a:spcBef>
                <a:spcPts val="745"/>
              </a:spcBef>
              <a:buClr>
                <a:srgbClr val="90C225"/>
              </a:buClr>
              <a:buSzPct val="77272"/>
              <a:tabLst>
                <a:tab pos="812165" algn="l"/>
              </a:tabLst>
            </a:pPr>
            <a:r>
              <a:rPr sz="1100" b="1" dirty="0">
                <a:latin typeface="Trebuchet MS"/>
                <a:cs typeface="Trebuchet MS"/>
              </a:rPr>
              <a:t>Loan</a:t>
            </a:r>
            <a:r>
              <a:rPr sz="1100" b="1" spc="-30" dirty="0">
                <a:latin typeface="Trebuchet MS"/>
                <a:cs typeface="Trebuchet MS"/>
              </a:rPr>
              <a:t> </a:t>
            </a:r>
            <a:r>
              <a:rPr sz="1100" b="1" dirty="0">
                <a:latin typeface="Trebuchet MS"/>
                <a:cs typeface="Trebuchet MS"/>
              </a:rPr>
              <a:t>amount</a:t>
            </a:r>
            <a:r>
              <a:rPr sz="1100" b="1" spc="-15" dirty="0">
                <a:latin typeface="Trebuchet MS"/>
                <a:cs typeface="Trebuchet MS"/>
              </a:rPr>
              <a:t> </a:t>
            </a:r>
            <a:r>
              <a:rPr sz="1100" b="1" dirty="0">
                <a:latin typeface="Trebuchet MS"/>
                <a:cs typeface="Trebuchet MS"/>
              </a:rPr>
              <a:t>bucket</a:t>
            </a:r>
            <a:r>
              <a:rPr sz="1100" b="1" spc="-30" dirty="0">
                <a:latin typeface="Trebuchet MS"/>
                <a:cs typeface="Trebuchet MS"/>
              </a:rPr>
              <a:t> </a:t>
            </a:r>
            <a:r>
              <a:rPr sz="1100" b="1" spc="-10" dirty="0">
                <a:latin typeface="Trebuchet MS"/>
                <a:cs typeface="Trebuchet MS"/>
              </a:rPr>
              <a:t>(loan_amnt_bucket)</a:t>
            </a:r>
            <a:endParaRPr sz="1100" dirty="0">
              <a:latin typeface="Trebuchet MS"/>
              <a:cs typeface="Trebuchet MS"/>
            </a:endParaRPr>
          </a:p>
          <a:p>
            <a:pPr marL="469265" lvl="1">
              <a:lnSpc>
                <a:spcPct val="100000"/>
              </a:lnSpc>
              <a:spcBef>
                <a:spcPts val="730"/>
              </a:spcBef>
              <a:buClr>
                <a:srgbClr val="90C225"/>
              </a:buClr>
              <a:buSzPct val="77272"/>
              <a:tabLst>
                <a:tab pos="812165" algn="l"/>
              </a:tabLst>
            </a:pPr>
            <a:r>
              <a:rPr sz="1100" b="1" dirty="0">
                <a:latin typeface="Trebuchet MS"/>
                <a:cs typeface="Trebuchet MS"/>
              </a:rPr>
              <a:t>Funded</a:t>
            </a:r>
            <a:r>
              <a:rPr sz="1100" b="1" spc="-25" dirty="0">
                <a:latin typeface="Trebuchet MS"/>
                <a:cs typeface="Trebuchet MS"/>
              </a:rPr>
              <a:t> </a:t>
            </a:r>
            <a:r>
              <a:rPr sz="1100" b="1" dirty="0">
                <a:latin typeface="Trebuchet MS"/>
                <a:cs typeface="Trebuchet MS"/>
              </a:rPr>
              <a:t>amount</a:t>
            </a:r>
            <a:r>
              <a:rPr sz="1100" b="1" spc="-15" dirty="0">
                <a:latin typeface="Trebuchet MS"/>
                <a:cs typeface="Trebuchet MS"/>
              </a:rPr>
              <a:t> </a:t>
            </a:r>
            <a:r>
              <a:rPr sz="1100" b="1" dirty="0">
                <a:latin typeface="Trebuchet MS"/>
                <a:cs typeface="Trebuchet MS"/>
              </a:rPr>
              <a:t>bucket</a:t>
            </a:r>
            <a:r>
              <a:rPr sz="1100" b="1" spc="-20" dirty="0">
                <a:latin typeface="Trebuchet MS"/>
                <a:cs typeface="Trebuchet MS"/>
              </a:rPr>
              <a:t> </a:t>
            </a:r>
            <a:r>
              <a:rPr sz="1100" b="1" spc="-10" dirty="0">
                <a:latin typeface="Trebuchet MS"/>
                <a:cs typeface="Trebuchet MS"/>
              </a:rPr>
              <a:t>(funded_amnt_bucket)</a:t>
            </a:r>
            <a:endParaRPr sz="1100" dirty="0">
              <a:latin typeface="Trebuchet MS"/>
              <a:cs typeface="Trebuchet MS"/>
            </a:endParaRPr>
          </a:p>
          <a:p>
            <a:pPr marL="469265" lvl="1">
              <a:lnSpc>
                <a:spcPct val="100000"/>
              </a:lnSpc>
              <a:spcBef>
                <a:spcPts val="735"/>
              </a:spcBef>
              <a:buClr>
                <a:srgbClr val="90C225"/>
              </a:buClr>
              <a:buSzPct val="77272"/>
              <a:tabLst>
                <a:tab pos="812165" algn="l"/>
              </a:tabLst>
            </a:pPr>
            <a:r>
              <a:rPr sz="1100" b="1" dirty="0">
                <a:latin typeface="Trebuchet MS"/>
                <a:cs typeface="Trebuchet MS"/>
              </a:rPr>
              <a:t>Debt</a:t>
            </a:r>
            <a:r>
              <a:rPr sz="1100" b="1" spc="-30" dirty="0">
                <a:latin typeface="Trebuchet MS"/>
                <a:cs typeface="Trebuchet MS"/>
              </a:rPr>
              <a:t> </a:t>
            </a:r>
            <a:r>
              <a:rPr sz="1100" b="1" dirty="0">
                <a:latin typeface="Trebuchet MS"/>
                <a:cs typeface="Trebuchet MS"/>
              </a:rPr>
              <a:t>to</a:t>
            </a:r>
            <a:r>
              <a:rPr sz="1100" b="1" spc="-15" dirty="0">
                <a:latin typeface="Trebuchet MS"/>
                <a:cs typeface="Trebuchet MS"/>
              </a:rPr>
              <a:t> </a:t>
            </a:r>
            <a:r>
              <a:rPr sz="1100" b="1" dirty="0">
                <a:latin typeface="Trebuchet MS"/>
                <a:cs typeface="Trebuchet MS"/>
              </a:rPr>
              <a:t>Income</a:t>
            </a:r>
            <a:r>
              <a:rPr sz="1100" b="1" spc="-35" dirty="0">
                <a:latin typeface="Trebuchet MS"/>
                <a:cs typeface="Trebuchet MS"/>
              </a:rPr>
              <a:t> </a:t>
            </a:r>
            <a:r>
              <a:rPr sz="1100" b="1" dirty="0">
                <a:latin typeface="Trebuchet MS"/>
                <a:cs typeface="Trebuchet MS"/>
              </a:rPr>
              <a:t>Ratio</a:t>
            </a:r>
            <a:r>
              <a:rPr sz="1100" b="1" spc="-15" dirty="0">
                <a:latin typeface="Trebuchet MS"/>
                <a:cs typeface="Trebuchet MS"/>
              </a:rPr>
              <a:t> </a:t>
            </a:r>
            <a:r>
              <a:rPr sz="1100" b="1" dirty="0">
                <a:latin typeface="Trebuchet MS"/>
                <a:cs typeface="Trebuchet MS"/>
              </a:rPr>
              <a:t>(DTI)</a:t>
            </a:r>
            <a:r>
              <a:rPr sz="1100" b="1" spc="-30" dirty="0">
                <a:latin typeface="Trebuchet MS"/>
                <a:cs typeface="Trebuchet MS"/>
              </a:rPr>
              <a:t> </a:t>
            </a:r>
            <a:r>
              <a:rPr sz="1100" b="1" dirty="0">
                <a:latin typeface="Trebuchet MS"/>
                <a:cs typeface="Trebuchet MS"/>
              </a:rPr>
              <a:t>bucket</a:t>
            </a:r>
            <a:r>
              <a:rPr sz="1100" b="1" spc="-30" dirty="0">
                <a:latin typeface="Trebuchet MS"/>
                <a:cs typeface="Trebuchet MS"/>
              </a:rPr>
              <a:t> </a:t>
            </a:r>
            <a:r>
              <a:rPr sz="1100" b="1" spc="-10" dirty="0">
                <a:latin typeface="Trebuchet MS"/>
                <a:cs typeface="Trebuchet MS"/>
              </a:rPr>
              <a:t>(dti_bucket)</a:t>
            </a:r>
            <a:endParaRPr sz="1100" dirty="0">
              <a:latin typeface="Trebuchet MS"/>
              <a:cs typeface="Trebuchet MS"/>
            </a:endParaRPr>
          </a:p>
          <a:p>
            <a:pPr marL="469265" lvl="1">
              <a:lnSpc>
                <a:spcPct val="100000"/>
              </a:lnSpc>
              <a:spcBef>
                <a:spcPts val="745"/>
              </a:spcBef>
              <a:buClr>
                <a:srgbClr val="90C225"/>
              </a:buClr>
              <a:buSzPct val="77272"/>
              <a:tabLst>
                <a:tab pos="812165" algn="l"/>
              </a:tabLst>
            </a:pPr>
            <a:r>
              <a:rPr sz="1100" b="1" dirty="0">
                <a:latin typeface="Trebuchet MS"/>
                <a:cs typeface="Trebuchet MS"/>
              </a:rPr>
              <a:t>Monthly</a:t>
            </a:r>
            <a:r>
              <a:rPr sz="1100" b="1" spc="-45" dirty="0">
                <a:latin typeface="Trebuchet MS"/>
                <a:cs typeface="Trebuchet MS"/>
              </a:rPr>
              <a:t> </a:t>
            </a:r>
            <a:r>
              <a:rPr sz="1100" b="1" dirty="0">
                <a:latin typeface="Trebuchet MS"/>
                <a:cs typeface="Trebuchet MS"/>
              </a:rPr>
              <a:t>Installment</a:t>
            </a:r>
            <a:r>
              <a:rPr sz="1100" b="1" spc="-40" dirty="0">
                <a:latin typeface="Trebuchet MS"/>
                <a:cs typeface="Trebuchet MS"/>
              </a:rPr>
              <a:t> </a:t>
            </a:r>
            <a:r>
              <a:rPr sz="1100" b="1" spc="-10" dirty="0">
                <a:latin typeface="Trebuchet MS"/>
                <a:cs typeface="Trebuchet MS"/>
              </a:rPr>
              <a:t>(installment)</a:t>
            </a:r>
            <a:endParaRPr sz="1100" dirty="0">
              <a:latin typeface="Trebuchet MS"/>
              <a:cs typeface="Trebuchet MS"/>
            </a:endParaRPr>
          </a:p>
        </p:txBody>
      </p:sp>
      <p:graphicFrame>
        <p:nvGraphicFramePr>
          <p:cNvPr id="5" name="object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9112974"/>
              </p:ext>
            </p:extLst>
          </p:nvPr>
        </p:nvGraphicFramePr>
        <p:xfrm>
          <a:off x="1343942" y="1851876"/>
          <a:ext cx="7155815" cy="16452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423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134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73685">
                <a:tc>
                  <a:txBody>
                    <a:bodyPr/>
                    <a:lstStyle/>
                    <a:p>
                      <a:pPr marL="1270" algn="ctr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200" b="1" spc="-10" dirty="0">
                          <a:solidFill>
                            <a:srgbClr val="FFFFFF"/>
                          </a:solidFill>
                        </a:rPr>
                        <a:t>Ordered</a:t>
                      </a:r>
                      <a:endParaRPr sz="1200" dirty="0">
                        <a:latin typeface="Trebuchet MS"/>
                        <a:cs typeface="Trebuchet MS"/>
                      </a:endParaRPr>
                    </a:p>
                  </a:txBody>
                  <a:tcPr marL="0" marR="0" marT="41275" marB="0"/>
                </a:tc>
                <a:tc>
                  <a:txBody>
                    <a:bodyPr/>
                    <a:lstStyle/>
                    <a:p>
                      <a:pPr marL="635" algn="ctr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200" b="1" spc="-10" dirty="0">
                          <a:solidFill>
                            <a:srgbClr val="FFFFFF"/>
                          </a:solidFill>
                        </a:rPr>
                        <a:t>Unordered</a:t>
                      </a:r>
                      <a:endParaRPr sz="1200">
                        <a:latin typeface="Trebuchet MS"/>
                        <a:cs typeface="Trebuchet MS"/>
                      </a:endParaRPr>
                    </a:p>
                  </a:txBody>
                  <a:tcPr marL="0" marR="0" marT="41275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71600">
                <a:tc>
                  <a:txBody>
                    <a:bodyPr/>
                    <a:lstStyle/>
                    <a:p>
                      <a:pPr marL="262890" indent="-171450">
                        <a:lnSpc>
                          <a:spcPct val="100000"/>
                        </a:lnSpc>
                        <a:spcBef>
                          <a:spcPts val="330"/>
                        </a:spcBef>
                        <a:buFont typeface="Wingdings" panose="05000000000000000000" pitchFamily="2" charset="2"/>
                        <a:buChar char="v"/>
                        <a:tabLst>
                          <a:tab pos="434340" algn="l"/>
                        </a:tabLst>
                      </a:pPr>
                      <a:r>
                        <a:rPr sz="1200" dirty="0"/>
                        <a:t>Grade</a:t>
                      </a:r>
                      <a:r>
                        <a:rPr sz="1200" spc="-40" dirty="0"/>
                        <a:t> </a:t>
                      </a:r>
                      <a:r>
                        <a:rPr sz="1200" spc="-10" dirty="0"/>
                        <a:t>(grade)</a:t>
                      </a:r>
                      <a:endParaRPr sz="1200" dirty="0"/>
                    </a:p>
                    <a:p>
                      <a:pPr marL="262890" indent="-171450">
                        <a:lnSpc>
                          <a:spcPct val="100000"/>
                        </a:lnSpc>
                        <a:buFont typeface="Wingdings" panose="05000000000000000000" pitchFamily="2" charset="2"/>
                        <a:buChar char="v"/>
                        <a:tabLst>
                          <a:tab pos="434340" algn="l"/>
                        </a:tabLst>
                      </a:pPr>
                      <a:r>
                        <a:rPr sz="1200" dirty="0"/>
                        <a:t>Sub</a:t>
                      </a:r>
                      <a:r>
                        <a:rPr sz="1200" spc="-30" dirty="0"/>
                        <a:t> </a:t>
                      </a:r>
                      <a:r>
                        <a:rPr sz="1200" dirty="0"/>
                        <a:t>grade</a:t>
                      </a:r>
                      <a:r>
                        <a:rPr sz="1200" spc="-25" dirty="0"/>
                        <a:t> </a:t>
                      </a:r>
                      <a:r>
                        <a:rPr sz="1200" spc="-10" dirty="0"/>
                        <a:t>(sub_grade)</a:t>
                      </a:r>
                      <a:endParaRPr sz="1200" dirty="0"/>
                    </a:p>
                    <a:p>
                      <a:pPr marL="262890" indent="-171450">
                        <a:lnSpc>
                          <a:spcPct val="100000"/>
                        </a:lnSpc>
                        <a:buFont typeface="Wingdings" panose="05000000000000000000" pitchFamily="2" charset="2"/>
                        <a:buChar char="v"/>
                        <a:tabLst>
                          <a:tab pos="434340" algn="l"/>
                        </a:tabLst>
                      </a:pPr>
                      <a:r>
                        <a:rPr sz="1200" spc="-25" dirty="0"/>
                        <a:t>Term</a:t>
                      </a:r>
                      <a:r>
                        <a:rPr sz="1200" spc="-30" dirty="0"/>
                        <a:t> </a:t>
                      </a:r>
                      <a:r>
                        <a:rPr sz="1200" dirty="0"/>
                        <a:t>(36</a:t>
                      </a:r>
                      <a:r>
                        <a:rPr sz="1200" spc="-20" dirty="0"/>
                        <a:t> </a:t>
                      </a:r>
                      <a:r>
                        <a:rPr sz="1200" dirty="0"/>
                        <a:t>/</a:t>
                      </a:r>
                      <a:r>
                        <a:rPr sz="1200" spc="-30" dirty="0"/>
                        <a:t> </a:t>
                      </a:r>
                      <a:r>
                        <a:rPr sz="1200" dirty="0"/>
                        <a:t>60</a:t>
                      </a:r>
                      <a:r>
                        <a:rPr sz="1200" spc="-15" dirty="0"/>
                        <a:t> </a:t>
                      </a:r>
                      <a:r>
                        <a:rPr sz="1200" dirty="0"/>
                        <a:t>months)</a:t>
                      </a:r>
                      <a:r>
                        <a:rPr sz="1200" spc="-40" dirty="0"/>
                        <a:t> </a:t>
                      </a:r>
                      <a:r>
                        <a:rPr sz="1200" spc="-10" dirty="0"/>
                        <a:t>(term)</a:t>
                      </a:r>
                      <a:endParaRPr sz="1200" dirty="0"/>
                    </a:p>
                    <a:p>
                      <a:pPr marL="262890" indent="-171450">
                        <a:lnSpc>
                          <a:spcPct val="100000"/>
                        </a:lnSpc>
                        <a:buFont typeface="Wingdings" panose="05000000000000000000" pitchFamily="2" charset="2"/>
                        <a:buChar char="v"/>
                        <a:tabLst>
                          <a:tab pos="434340" algn="l"/>
                        </a:tabLst>
                      </a:pPr>
                      <a:r>
                        <a:rPr sz="1200" dirty="0"/>
                        <a:t>Employment</a:t>
                      </a:r>
                      <a:r>
                        <a:rPr sz="1200" spc="-40" dirty="0"/>
                        <a:t> </a:t>
                      </a:r>
                      <a:r>
                        <a:rPr sz="1200" dirty="0"/>
                        <a:t>length</a:t>
                      </a:r>
                      <a:r>
                        <a:rPr sz="1200" spc="-25" dirty="0"/>
                        <a:t> </a:t>
                      </a:r>
                      <a:r>
                        <a:rPr sz="1200" spc="-10" dirty="0"/>
                        <a:t>(emp_length)</a:t>
                      </a:r>
                      <a:endParaRPr sz="1200" dirty="0"/>
                    </a:p>
                    <a:p>
                      <a:pPr marL="262890" indent="-171450">
                        <a:lnSpc>
                          <a:spcPct val="100000"/>
                        </a:lnSpc>
                        <a:buFont typeface="Wingdings" panose="05000000000000000000" pitchFamily="2" charset="2"/>
                        <a:buChar char="v"/>
                        <a:tabLst>
                          <a:tab pos="434340" algn="l"/>
                        </a:tabLst>
                      </a:pPr>
                      <a:r>
                        <a:rPr sz="1200" dirty="0"/>
                        <a:t>Issue</a:t>
                      </a:r>
                      <a:r>
                        <a:rPr sz="1200" spc="-5" dirty="0"/>
                        <a:t> </a:t>
                      </a:r>
                      <a:r>
                        <a:rPr sz="1200" dirty="0"/>
                        <a:t>year</a:t>
                      </a:r>
                      <a:r>
                        <a:rPr sz="1200" spc="-30" dirty="0"/>
                        <a:t> </a:t>
                      </a:r>
                      <a:r>
                        <a:rPr sz="1200" spc="-10" dirty="0"/>
                        <a:t>(issue_y)</a:t>
                      </a:r>
                      <a:endParaRPr sz="1200" dirty="0"/>
                    </a:p>
                    <a:p>
                      <a:pPr marL="262890" indent="-171450">
                        <a:lnSpc>
                          <a:spcPct val="100000"/>
                        </a:lnSpc>
                        <a:buFont typeface="Wingdings" panose="05000000000000000000" pitchFamily="2" charset="2"/>
                        <a:buChar char="v"/>
                        <a:tabLst>
                          <a:tab pos="434340" algn="l"/>
                        </a:tabLst>
                      </a:pPr>
                      <a:r>
                        <a:rPr sz="1200" dirty="0"/>
                        <a:t>Issue</a:t>
                      </a:r>
                      <a:r>
                        <a:rPr sz="1200" spc="-10" dirty="0"/>
                        <a:t> </a:t>
                      </a:r>
                      <a:r>
                        <a:rPr sz="1200" dirty="0"/>
                        <a:t>month</a:t>
                      </a:r>
                      <a:r>
                        <a:rPr sz="1200" spc="-20" dirty="0"/>
                        <a:t> </a:t>
                      </a:r>
                      <a:r>
                        <a:rPr sz="1200" spc="-10" dirty="0"/>
                        <a:t>(issue_m)</a:t>
                      </a:r>
                      <a:endParaRPr sz="1200" dirty="0"/>
                    </a:p>
                    <a:p>
                      <a:pPr marL="262890" indent="-171450">
                        <a:lnSpc>
                          <a:spcPct val="100000"/>
                        </a:lnSpc>
                        <a:buFont typeface="Wingdings" panose="05000000000000000000" pitchFamily="2" charset="2"/>
                        <a:buChar char="v"/>
                        <a:tabLst>
                          <a:tab pos="434340" algn="l"/>
                        </a:tabLst>
                      </a:pPr>
                      <a:r>
                        <a:rPr sz="1200" dirty="0"/>
                        <a:t>Issue quarter</a:t>
                      </a:r>
                      <a:r>
                        <a:rPr sz="1200" spc="-50" dirty="0"/>
                        <a:t> </a:t>
                      </a:r>
                      <a:r>
                        <a:rPr sz="1200" spc="-10" dirty="0"/>
                        <a:t>(issue_q)</a:t>
                      </a:r>
                      <a:endParaRPr sz="1200" dirty="0">
                        <a:latin typeface="Trebuchet MS"/>
                        <a:cs typeface="Trebuchet MS"/>
                      </a:endParaRPr>
                    </a:p>
                  </a:txBody>
                  <a:tcPr marL="0" marR="0" marT="41910" marB="0"/>
                </a:tc>
                <a:tc>
                  <a:txBody>
                    <a:bodyPr/>
                    <a:lstStyle/>
                    <a:p>
                      <a:pPr marL="263525" indent="-171450">
                        <a:lnSpc>
                          <a:spcPct val="100000"/>
                        </a:lnSpc>
                        <a:spcBef>
                          <a:spcPts val="330"/>
                        </a:spcBef>
                        <a:buFont typeface="Wingdings" panose="05000000000000000000" pitchFamily="2" charset="2"/>
                        <a:buChar char="v"/>
                        <a:tabLst>
                          <a:tab pos="434975" algn="l"/>
                        </a:tabLst>
                      </a:pPr>
                      <a:r>
                        <a:rPr sz="1200" dirty="0"/>
                        <a:t>Address</a:t>
                      </a:r>
                      <a:r>
                        <a:rPr sz="1200" spc="-40" dirty="0"/>
                        <a:t> </a:t>
                      </a:r>
                      <a:r>
                        <a:rPr sz="1200" dirty="0"/>
                        <a:t>State</a:t>
                      </a:r>
                      <a:r>
                        <a:rPr sz="1200" spc="-45" dirty="0"/>
                        <a:t> </a:t>
                      </a:r>
                      <a:r>
                        <a:rPr sz="1200" spc="-10" dirty="0"/>
                        <a:t>(addr_state)</a:t>
                      </a:r>
                      <a:endParaRPr sz="1200" dirty="0"/>
                    </a:p>
                    <a:p>
                      <a:pPr marL="263525" indent="-171450">
                        <a:lnSpc>
                          <a:spcPct val="100000"/>
                        </a:lnSpc>
                        <a:buFont typeface="Wingdings" panose="05000000000000000000" pitchFamily="2" charset="2"/>
                        <a:buChar char="v"/>
                        <a:tabLst>
                          <a:tab pos="434975" algn="l"/>
                        </a:tabLst>
                      </a:pPr>
                      <a:r>
                        <a:rPr sz="1200" dirty="0"/>
                        <a:t>Loan</a:t>
                      </a:r>
                      <a:r>
                        <a:rPr sz="1200" spc="-40" dirty="0"/>
                        <a:t> </a:t>
                      </a:r>
                      <a:r>
                        <a:rPr sz="1200" dirty="0"/>
                        <a:t>purpose</a:t>
                      </a:r>
                      <a:r>
                        <a:rPr sz="1200" spc="-50" dirty="0"/>
                        <a:t> </a:t>
                      </a:r>
                      <a:r>
                        <a:rPr sz="1200" spc="-10" dirty="0"/>
                        <a:t>(purpose)</a:t>
                      </a:r>
                      <a:endParaRPr sz="1200" dirty="0"/>
                    </a:p>
                    <a:p>
                      <a:pPr marL="263525" indent="-171450">
                        <a:lnSpc>
                          <a:spcPct val="100000"/>
                        </a:lnSpc>
                        <a:buFont typeface="Wingdings" panose="05000000000000000000" pitchFamily="2" charset="2"/>
                        <a:buChar char="v"/>
                        <a:tabLst>
                          <a:tab pos="434975" algn="l"/>
                        </a:tabLst>
                      </a:pPr>
                      <a:r>
                        <a:rPr sz="1200" dirty="0"/>
                        <a:t>Home</a:t>
                      </a:r>
                      <a:r>
                        <a:rPr sz="1200" spc="-30" dirty="0"/>
                        <a:t> </a:t>
                      </a:r>
                      <a:r>
                        <a:rPr sz="1200" dirty="0"/>
                        <a:t>Ownership</a:t>
                      </a:r>
                      <a:r>
                        <a:rPr sz="1200" spc="-65" dirty="0"/>
                        <a:t> </a:t>
                      </a:r>
                      <a:r>
                        <a:rPr sz="1200" spc="-10" dirty="0"/>
                        <a:t>(home_ownership)</a:t>
                      </a:r>
                      <a:endParaRPr sz="1200" dirty="0"/>
                    </a:p>
                    <a:p>
                      <a:pPr marL="263525" indent="-171450">
                        <a:lnSpc>
                          <a:spcPct val="100000"/>
                        </a:lnSpc>
                        <a:buFont typeface="Wingdings" panose="05000000000000000000" pitchFamily="2" charset="2"/>
                        <a:buChar char="v"/>
                        <a:tabLst>
                          <a:tab pos="434975" algn="l"/>
                        </a:tabLst>
                      </a:pPr>
                      <a:r>
                        <a:rPr sz="1200" dirty="0"/>
                        <a:t>Loan</a:t>
                      </a:r>
                      <a:r>
                        <a:rPr sz="1200" spc="-35" dirty="0"/>
                        <a:t> </a:t>
                      </a:r>
                      <a:r>
                        <a:rPr sz="1200" dirty="0"/>
                        <a:t>status</a:t>
                      </a:r>
                      <a:r>
                        <a:rPr sz="1200" spc="-35" dirty="0"/>
                        <a:t> </a:t>
                      </a:r>
                      <a:r>
                        <a:rPr sz="1200" spc="-10" dirty="0"/>
                        <a:t>(loan_status)</a:t>
                      </a:r>
                      <a:endParaRPr sz="1200" dirty="0"/>
                    </a:p>
                    <a:p>
                      <a:pPr marL="263525" indent="-171450">
                        <a:lnSpc>
                          <a:spcPct val="100000"/>
                        </a:lnSpc>
                        <a:buFont typeface="Wingdings" panose="05000000000000000000" pitchFamily="2" charset="2"/>
                        <a:buChar char="v"/>
                        <a:tabLst>
                          <a:tab pos="434975" algn="l"/>
                        </a:tabLst>
                      </a:pPr>
                      <a:r>
                        <a:rPr sz="1200" dirty="0"/>
                        <a:t>Loan</a:t>
                      </a:r>
                      <a:r>
                        <a:rPr sz="1200" spc="-20" dirty="0"/>
                        <a:t> </a:t>
                      </a:r>
                      <a:r>
                        <a:rPr sz="1200" dirty="0"/>
                        <a:t>paid</a:t>
                      </a:r>
                      <a:r>
                        <a:rPr sz="1200" spc="-55" dirty="0"/>
                        <a:t> </a:t>
                      </a:r>
                      <a:r>
                        <a:rPr sz="1200" spc="-10" dirty="0"/>
                        <a:t>(loan_paid)</a:t>
                      </a:r>
                      <a:endParaRPr sz="1200" dirty="0">
                        <a:latin typeface="Trebuchet MS"/>
                        <a:cs typeface="Trebuchet MS"/>
                      </a:endParaRPr>
                    </a:p>
                  </a:txBody>
                  <a:tcPr marL="0" marR="0" marT="4191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4">
      <a:dk1>
        <a:sysClr val="windowText" lastClr="000000"/>
      </a:dk1>
      <a:lt1>
        <a:sysClr val="window" lastClr="FFFFFF"/>
      </a:lt1>
      <a:dk2>
        <a:srgbClr val="F8F0E3"/>
      </a:dk2>
      <a:lt2>
        <a:srgbClr val="E7E6E6"/>
      </a:lt2>
      <a:accent1>
        <a:srgbClr val="224E7F"/>
      </a:accent1>
      <a:accent2>
        <a:srgbClr val="385E88"/>
      </a:accent2>
      <a:accent3>
        <a:srgbClr val="AA2070"/>
      </a:accent3>
      <a:accent4>
        <a:srgbClr val="EC008C"/>
      </a:accent4>
      <a:accent5>
        <a:srgbClr val="582156"/>
      </a:accent5>
      <a:accent6>
        <a:srgbClr val="958EA2"/>
      </a:accent6>
      <a:hlink>
        <a:srgbClr val="0563C1"/>
      </a:hlink>
      <a:folHlink>
        <a:srgbClr val="954F72"/>
      </a:folHlink>
    </a:clrScheme>
    <a:fontScheme name="Custom 112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33968143_Win32_SL_V3" id="{4DA6DF5E-F5DF-461D-8863-50E9C5721FD0}" vid="{BC6DDDB8-E14A-47D1-98C5-2C109624FD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F65614A-92F9-4391-AC3D-F3F5B0704F99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8451406B-581B-4C29-A833-E33D8A6AB07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8903D25-5BE2-4D9E-B7D8-BE1DCAE2DC4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{BF7C174F-D9A3-4FEE-A2A3-3950254D8BB2}tf33968143_win32</Template>
  <TotalTime>0</TotalTime>
  <Words>735</Words>
  <Application>Microsoft Office PowerPoint</Application>
  <PresentationFormat>Widescreen</PresentationFormat>
  <Paragraphs>170</Paragraphs>
  <Slides>15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Arial</vt:lpstr>
      <vt:lpstr>Avenir Next LT Pro</vt:lpstr>
      <vt:lpstr>Bernard MT Condensed</vt:lpstr>
      <vt:lpstr>Calibri</vt:lpstr>
      <vt:lpstr>freight-text-pro</vt:lpstr>
      <vt:lpstr>Times New Roman</vt:lpstr>
      <vt:lpstr>Trebuchet MS</vt:lpstr>
      <vt:lpstr>Wingdings</vt:lpstr>
      <vt:lpstr>Custom</vt:lpstr>
      <vt:lpstr>Lending club case study</vt:lpstr>
      <vt:lpstr>Agenda</vt:lpstr>
      <vt:lpstr>The power of communication</vt:lpstr>
      <vt:lpstr>Data Cleaning &amp; Manipulation</vt:lpstr>
      <vt:lpstr>Overcoming nervousness​</vt:lpstr>
      <vt:lpstr>Engaging the audience</vt:lpstr>
      <vt:lpstr>Selecting  visual aids</vt:lpstr>
      <vt:lpstr>Effective delivery techniques​</vt:lpstr>
      <vt:lpstr>Univariate Analysis</vt:lpstr>
      <vt:lpstr>Navigating Q&amp;A sessions</vt:lpstr>
      <vt:lpstr>Speaking impact​</vt:lpstr>
      <vt:lpstr>Dynamic delivery​</vt:lpstr>
      <vt:lpstr>Final tips &amp; takeaways​</vt:lpstr>
      <vt:lpstr>Speaking engagement metrics​</vt:lpstr>
      <vt:lpstr>THANK YOU</vt:lpstr>
    </vt:vector>
  </TitlesOfParts>
  <Company>Daimler AG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Lending club case study</dc:title>
  <dc:creator>Jayaram, Ranjith (623)</dc:creator>
  <cp:lastModifiedBy>Jayaram, Ranjith (623)</cp:lastModifiedBy>
  <cp:revision>1</cp:revision>
  <dcterms:created xsi:type="dcterms:W3CDTF">2024-07-15T12:32:25Z</dcterms:created>
  <dcterms:modified xsi:type="dcterms:W3CDTF">2024-07-15T13:03:10Z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924dbb1d-991d-4bbd-aad5-33bac1d8ffaf_Enabled">
    <vt:lpwstr>true</vt:lpwstr>
  </property>
  <property fmtid="{D5CDD505-2E9C-101B-9397-08002B2CF9AE}" pid="4" name="MSIP_Label_924dbb1d-991d-4bbd-aad5-33bac1d8ffaf_SetDate">
    <vt:lpwstr>2024-07-15T12:32:26Z</vt:lpwstr>
  </property>
  <property fmtid="{D5CDD505-2E9C-101B-9397-08002B2CF9AE}" pid="5" name="MSIP_Label_924dbb1d-991d-4bbd-aad5-33bac1d8ffaf_Method">
    <vt:lpwstr>Standard</vt:lpwstr>
  </property>
  <property fmtid="{D5CDD505-2E9C-101B-9397-08002B2CF9AE}" pid="6" name="MSIP_Label_924dbb1d-991d-4bbd-aad5-33bac1d8ffaf_Name">
    <vt:lpwstr>924dbb1d-991d-4bbd-aad5-33bac1d8ffaf</vt:lpwstr>
  </property>
  <property fmtid="{D5CDD505-2E9C-101B-9397-08002B2CF9AE}" pid="7" name="MSIP_Label_924dbb1d-991d-4bbd-aad5-33bac1d8ffaf_SiteId">
    <vt:lpwstr>9652d7c2-1ccf-4940-8151-4a92bd474ed0</vt:lpwstr>
  </property>
  <property fmtid="{D5CDD505-2E9C-101B-9397-08002B2CF9AE}" pid="8" name="MSIP_Label_924dbb1d-991d-4bbd-aad5-33bac1d8ffaf_ActionId">
    <vt:lpwstr>a315f65d-e86f-4919-b34b-1711203166d2</vt:lpwstr>
  </property>
  <property fmtid="{D5CDD505-2E9C-101B-9397-08002B2CF9AE}" pid="9" name="MSIP_Label_924dbb1d-991d-4bbd-aad5-33bac1d8ffaf_ContentBits">
    <vt:lpwstr>0</vt:lpwstr>
  </property>
</Properties>
</file>